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5" r:id="rId4"/>
    <p:sldId id="259" r:id="rId5"/>
    <p:sldId id="266" r:id="rId6"/>
    <p:sldId id="260" r:id="rId7"/>
    <p:sldId id="267" r:id="rId8"/>
    <p:sldId id="261" r:id="rId9"/>
    <p:sldId id="271" r:id="rId10"/>
    <p:sldId id="262" r:id="rId11"/>
    <p:sldId id="268" r:id="rId12"/>
    <p:sldId id="263" r:id="rId13"/>
    <p:sldId id="269" r:id="rId14"/>
    <p:sldId id="264" r:id="rId15"/>
    <p:sldId id="270" r:id="rId16"/>
    <p:sldId id="272" r:id="rId17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94660"/>
  </p:normalViewPr>
  <p:slideViewPr>
    <p:cSldViewPr snapToGrid="0">
      <p:cViewPr>
        <p:scale>
          <a:sx n="100" d="100"/>
          <a:sy n="100" d="100"/>
        </p:scale>
        <p:origin x="16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4:10:14.37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248 289 24575,'-2'-6'0,"0"0"0,0-1 0,-1 1 0,1 0 0,-1 0 0,-1 1 0,1-1 0,-1 1 0,0-1 0,-7-6 0,-1-4 0,-8-13 0,-2 0 0,-1 2 0,0 0 0,-2 2 0,-45-36 0,130 57 0,237 6 0,-323 1 0,0 0 0,0 2 0,0 0 0,-32 13 0,2-2 0,18-8 0,24-5 0,0 0 0,1 0 0,-1 2 0,1-1 0,-21 12 0,33-16 0,0 0 0,1 0 0,-1 1 0,1-1 0,-1 0 0,1 1 0,-1-1 0,1 0 0,-1 1 0,1-1 0,-1 1 0,1-1 0,-1 0 0,1 1 0,-1-1 0,1 1 0,0 0 0,-1-1 0,1 1 0,0-1 0,0 1 0,-1-1 0,1 1 0,0 0 0,0-1 0,0 1 0,0-1 0,0 1 0,0 0 0,0 0 0,16 8 0,32-4 0,-46-5 0,206 18 0,-115-15 0,-74-4 0,-1 1 0,1 0 0,0 2 0,24 5 0,-41-7 0,1 1 0,-1 0 0,1 0 0,-1 0 0,0 0 0,1 0 0,-1 0 0,0 0 0,0 1 0,0 0 0,0-1 0,0 1 0,0 0 0,-1 0 0,1 0 0,0 0 0,-1 0 0,0 0 0,1 0 0,-1 0 0,0 1 0,0-1 0,0 0 0,0 4 0,-1-4 0,1 0 0,-2-1 0,1 1 0,0 0 0,0 0 0,0-1 0,-1 1 0,1 0 0,-1-1 0,0 1 0,1 0 0,-1-1 0,0 1 0,0-1 0,0 1 0,0-1 0,0 1 0,0-1 0,0 0 0,-1 1 0,1-1 0,0 0 0,-1 0 0,1 0 0,-1 0 0,1 0 0,-1-1 0,0 1 0,1 0 0,-1-1 0,0 1 0,1-1 0,-1 0 0,-3 1 0,-7 1 0,0 0 0,-1-1 0,1 0 0,0-1 0,0 0 0,0-1 0,0-1 0,0 0 0,0 0 0,0-1 0,-12-5 0,20 7 0,0-1 0,0 0 0,0 0 0,0 0 0,0 0 0,1 0 0,-1-1 0,1 0 0,0 1 0,0-1 0,0-1 0,0 1 0,0 0 0,1-1 0,-1 1 0,1-1 0,0 0 0,0 0 0,0 0 0,1 0 0,0 0 0,-1 0 0,1 0 0,1 0 0,-1-1 0,0 1 0,1 0 0,0 0 0,0-1 0,0 1 0,1 0 0,0-1 0,2-7 0,-2 8 0,0 1 0,1-1 0,0 1 0,-1 0 0,1-1 0,0 1 0,1 0 0,-1 0 0,1 0 0,-1 1 0,1-1 0,0 1 0,0-1 0,0 1 0,0 0 0,0 0 0,1 0 0,-1 1 0,0-1 0,1 1 0,-1-1 0,1 1 0,0 1 0,-1-1 0,1 0 0,0 1 0,0 0 0,0 0 0,6 0 0,7 1 0,0 0 0,0 1 0,0 0 0,-1 2 0,23 6 0,-35-8 0,1 0 0,-1 0 0,0 0 0,1 1 0,-1 0 0,-1-1 0,1 1 0,0 1 0,0-1 0,-1 0 0,0 1 0,0 0 0,0 0 0,0 0 0,-1 0 0,1 0 0,-1 0 0,0 1 0,0-1 0,-1 1 0,1 0 0,-1-1 0,0 1 0,0 0 0,0 8 0,-1-9 0,0 0 0,0-1 0,0 1 0,-1 0 0,1 0 0,-1 0 0,0 0 0,0 0 0,0-1 0,0 1 0,-1 0 0,0-1 0,1 1 0,-1-1 0,0 1 0,-1-1 0,1 0 0,-1 0 0,1 0 0,-1-1 0,0 1 0,0 0 0,0-1 0,-1 0 0,1 0 0,0 0 0,-1 0 0,1 0 0,-1-1 0,0 0 0,-5 2 0,5-2 0,-1 0 0,1 0 0,0 0 0,-1-1 0,1 0 0,-1 0 0,1 0 0,0 0 0,-1-1 0,1 1 0,0-1 0,-1 0 0,1-1 0,0 1 0,0-1 0,0 1 0,0-1 0,0-1 0,0 1 0,1 0 0,-5-4 0,5 2 0,0 0 0,0 0 0,0 0 0,0-1 0,0 1 0,1-1 0,0 1 0,0-1 0,0 0 0,1 0 0,0 0 0,-1 0 0,2 0 0,-1 0 0,1 0 0,-1 0 0,1-1 0,1-4 0,0 6 0,-1 0 0,1 1 0,0-1 0,0 1 0,0-1 0,0 1 0,1 0 0,-1-1 0,1 1 0,0 0 0,0 0 0,0 0 0,0 0 0,0 0 0,1 0 0,0 1 0,-1-1 0,1 1 0,0 0 0,0 0 0,0 0 0,7-3 0,-6 3 0,1 0 0,-1 1 0,1-1 0,0 1 0,0 0 0,0 0 0,-1 0 0,1 1 0,0 0 0,0 0 0,0 0 0,0 1 0,0-1 0,0 1 0,0 0 0,8 4 0,-10-4 0,-1 1 0,1 0 0,-1-1 0,1 1 0,-1 0 0,0 1 0,0-1 0,0 0 0,0 1 0,0-1 0,0 1 0,-1-1 0,1 1 0,-1 0 0,0 0 0,0-1 0,0 1 0,0 0 0,-1 0 0,1 0 0,-1 0 0,1 0 0,-1 0 0,0 1 0,0-1 0,0 0 0,-1 0 0,1 0 0,-2 5 0,0-1 0,1 0 0,-1 0 0,0 0 0,-1 0 0,1-1 0,-1 1 0,-1-1 0,1 1 0,-1-1 0,0 0 0,-9 10 0,12-16-2,1 1-1,-1 0 1,0 0 0,0 0-1,1-1 1,-1 1-1,0 0 1,0-1-1,0 1 1,0-1-1,0 1 1,0-1 0,0 1-1,0-1 1,0 0-1,0 1 1,0-1-1,0 0 1,0 0 0,0 0-1,0 0 1,0 0-1,0 0 1,0 0-1,0 0 1,0 0-1,0 0 1,0-1 0,0 1-1,0 0 1,0-1-1,-2 0 1,1-1 17,1 0 1,-1 0-1,0-1 0,1 1 1,-1 0-1,1-1 1,0 1-1,0-1 0,0 1 1,0-1-1,0 0 1,0-3-1,-3-12-510,2 0 0,-1-31 0,3 23-6331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9:17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583 107 24575,'-57'0'0,"-10"-1"0,-1 2 0,-125 20 0,166-17 0,0-1 0,0-2 0,0 0 0,-37-5 0,63 4 0,0 0 0,0 0 0,1 0 0,-1 0 0,0 0 0,0 0 0,0 0 0,0 0 0,0 0 0,0 0 0,0-1 0,0 1 0,1 0 0,-1-1 0,0 1 0,0 0 0,0-1 0,1 1 0,-1-1 0,0 0 0,0 1 0,1-1 0,-1 1 0,0-1 0,1 0 0,-1 0 0,1 1 0,-1-1 0,1 0 0,-1 0 0,1 0 0,0 1 0,-1-1 0,1 0 0,0 0 0,0 0 0,0 0 0,0 0 0,-1 0 0,1 0 0,0 0 0,1 0 0,-1 1 0,0-1 0,0 0 0,0-1 0,1 0 0,0 0 0,0 1 0,0-1 0,0 1 0,0-1 0,0 1 0,1-1 0,-1 1 0,0 0 0,1-1 0,-1 1 0,1 0 0,-1 0 0,1 0 0,0 0 0,-1 0 0,1 1 0,0-1 0,0 0 0,-1 1 0,1-1 0,3 1 0,15-1 0,-1 1 0,0 1 0,27 5 0,39 2 0,-64-7 0,1 1 0,39 8 0,-40-5 0,1-1 0,-1-2 0,24 1 0,4-2 0,-35 1 0,0-2 0,1 0 0,-1 0 0,0-1 0,1-1 0,26-7 0,-40 8 0,1 0 0,0 0 0,0 0 0,-1 0 0,1-1 0,-1 1 0,1-1 0,-1 1 0,0-1 0,1 1 0,-1-1 0,0 0 0,0 1 0,0-1 0,0 0 0,0 0 0,-1 0 0,1 0 0,0 0 0,-1 0 0,0 0 0,1 0 0,-1 0 0,0 0 0,0 0 0,0 0 0,0 0 0,0 0 0,-1 0 0,1 0 0,-1 0 0,1 0 0,-1 0 0,-1-2 0,1 1 0,1 1 0,-1-1 0,0 0 0,-1 1 0,1-1 0,0 1 0,-1 0 0,1-1 0,-1 1 0,0 0 0,0 0 0,0 0 0,0 0 0,0 0 0,0 1 0,0-1 0,-1 1 0,1-1 0,-1 1 0,1 0 0,-1 0 0,1 0 0,-1 0 0,0 0 0,-4 0 0,-126 15 0,126-14 0,-32-1 0,-40 6 0,66-3 0,0 0 0,-1 1 0,1 1 0,1 0 0,-1 0 0,-21 12 0,9-5-1365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08:18.1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217 103 24575,'-10'0'0,"-18"1"0,0-2 0,1-1 0,-45-8 0,69 9 0,0-1 0,-1 0 0,1 1 0,0-1 0,0 0 0,0-1 0,0 1 0,0 0 0,1-1 0,-1 0 0,1 1 0,0-1 0,-4-5 0,5 6 0,0 1 0,0-1 0,0 1 0,1-1 0,-1 1 0,0-1 0,1 1 0,-1-1 0,1 0 0,-1 1 0,1-1 0,0 0 0,-1 0 0,1 1 0,0-1 0,0 0 0,0 0 0,1 1 0,-1-1 0,0 0 0,1 1 0,-1-1 0,1 0 0,-1 1 0,1-1 0,0 0 0,0 1 0,0-1 0,0 1 0,1-2 0,-1 2 0,0 1 0,1 0 0,-1-1 0,0 1 0,0 0 0,1 0 0,-1 0 0,0 0 0,1 0 0,-1 0 0,0 0 0,1 0 0,-1 0 0,0 1 0,0-1 0,1 1 0,-1-1 0,2 2 0,32 13 0,-21-9 0,3-2 0,1 0 0,-1-2 0,1 0 0,0-1 0,0-1 0,35-4 0,8 2 0,79 0 0,149 4 0,-287-2 0,-1 0 0,0 0 0,0 0 0,1 0 0,-1 0 0,0 0 0,1 0 0,-1 1 0,0-1 0,0 1 0,0-1 0,1 0 0,-1 1 0,0 0 0,0-1 0,0 1 0,0 0 0,0 0 0,0-1 0,0 1 0,0 0 0,0 0 0,-1 0 0,1 0 0,0 0 0,0 0 0,-1 0 0,1 1 0,-1-1 0,1 0 0,-1 0 0,1 2 0,-1-2 0,-1 1 0,1-1 0,0 0 0,-1 1 0,1-1 0,-1 0 0,1 1 0,-1-1 0,0 0 0,0 0 0,1 0 0,-1 1 0,0-1 0,0 0 0,0 0 0,0 0 0,0 0 0,-1 0 0,1-1 0,0 1 0,0 0 0,-1-1 0,1 1 0,0 0 0,-1-1 0,1 0 0,0 1 0,-3-1 0,-32 8 0,0-2 0,-1-2 0,0-1 0,0-2 0,-46-4 0,-84 3 0,158 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08:23.8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53 101 24575,'-32'-44'0,"31"41"0,-1 0 0,1 0 0,-1 0 0,1 0 0,0 0 0,0 0 0,0 0 0,1 0 0,-1 0 0,1 0 0,0-1 0,0 1 0,0 0 0,0-5 0,6 2 0,-1 17 0,1 15 0,-20 18 0,12-41 0,1 1 0,-1-1 0,0 1 0,1 0 0,0 0 0,0-1 0,0 1 0,0 0 0,1 0 0,-1 0 0,1 0 0,0 0 0,0 0 0,2 6 0,-2-9 0,0-1 0,0 1 0,0-1 0,0 1 0,0 0 0,1-1 0,-1 1 0,0-1 0,1 1 0,-1-1 0,0 1 0,1-1 0,-1 1 0,0-1 0,1 0 0,-1 1 0,1-1 0,-1 1 0,1-1 0,-1 0 0,1 0 0,-1 1 0,1-1 0,-1 0 0,1 0 0,0 1 0,-1-1 0,1 0 0,-1 0 0,1 0 0,-1 0 0,1 0 0,0 0 0,0 0 0,18-16 0,5-30 0,-21 27 0,3-6 0,-5 24 0,-1 1 0,1-1 0,0 1 0,0-1 0,0 1 0,0 0 0,0 0 0,0-1 0,0 1 0,0 0 0,0 0 0,0 0 0,0 0 0,0 0 0,0 0 0,0 1 0,0-1 0,0 0 0,0 0 0,-1 1 0,1-1 0,0 0 0,0 1 0,0-1 0,0 1 0,0-1 0,-1 1 0,2 1 0,13 4 0,-1-1 0,1-1 0,0 0 0,0-1 0,0-1 0,0 0 0,0-1 0,1-1 0,27-2 0,-16 1 0,53 6 0,-38-2 0,0-1 0,70-6 0,-18-8 0,-59 6 0,45-1 0,-75 11 0,-12 5 0,-17 13 0,18-17 0,2-3 0,1 1 0,0-1 0,0 0 0,-1 0 0,1 0 0,-1-1 0,0 1 0,0-1 0,1 0 0,-1 0 0,0 0 0,0 0 0,0-1 0,0 0 0,0 0 0,-7 0 0,-73-13 0,42 4 0,-12 5 0,1 1 0,-59 6 0,50 0 0,-65-7 0,126 4-44,0 0 0,0 0 0,1 0 0,-1 0 0,0-1 0,0 1 0,0 0 0,1-1 0,-1 1 0,0 0 0,1-1 0,-1 1 0,0-1 0,1 1 0,-1-1 0,0 1 0,1-1 0,-1 0-1,1 1 1,-1-1 0,1 0 0,-1 1 0,1-1 0,0 0 0,-1 0 0,1 1 0,0-1 0,-1 0 0,1 0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08:27.4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494 20 24575,'-31'2'0,"-56"9"0,57-5 0,0-2 0,-32 0 0,-149 3 0,208-7 0,1 1 0,-1-1 0,0 0 0,0 1 0,1 0 0,-1 0 0,0 0 0,1 0 0,-1 0 0,1 0 0,-1 0 0,1 1 0,-4 2 0,6-4 0,0 1 0,-1-1 0,1 1 0,0-1 0,0 0 0,-1 1 0,1-1 0,0 1 0,0-1 0,0 1 0,0-1 0,0 1 0,0-1 0,-1 1 0,1-1 0,0 1 0,0-1 0,1 1 0,-1-1 0,0 1 0,0-1 0,0 1 0,0-1 0,0 1 0,0-1 0,1 0 0,-1 2 0,21 15 0,-10-14 0,0 1 0,1-2 0,-1 0 0,1 0 0,0-1 0,0 0 0,-1-1 0,1-1 0,19-2 0,16 0 0,251-5 0,-270 7 0,-22 1 0,-1 0 0,1 0 0,0 0 0,0-1 0,0 0 0,7-2 0,-10 1 0,-1 1 0,1 0 0,-1-1 0,0 1 0,0-1 0,1 0 0,-1 0 0,0 0 0,-1 0 0,1 0 0,0 0 0,0 0 0,-1 0 0,0-1 0,1 1 0,-1-1 0,1-3 0,9-14 0,0-3 0,-11 22 0,-1 0 0,1 0 0,-1 0 0,0 1 0,1-1 0,-1 0 0,0 1 0,1-1 0,-1 1 0,0-1 0,0 0 0,1 1 0,-1 0 0,0-1 0,0 1 0,0-1 0,0 1 0,0 0 0,1 0 0,-1 0 0,0-1 0,0 1 0,0 0 0,0 0 0,0 0 0,0 0 0,0 0 0,0 1 0,0-1 0,-1 0 0,-7 0-1365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08:30.9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480 106 24575,'-223'-14'0,"-3"0"0,225 15 0,-1-1 0,1 0 0,0 0 0,0-1 0,0 1 0,-1 0 0,1 0 0,0-1 0,0 1 0,0 0 0,0-1 0,0 1 0,-1-1 0,1 1 0,0-1 0,0 0 0,0 0 0,1 1 0,-1-1 0,0 0 0,0 0 0,0 0 0,0 0 0,1 0 0,-1 0 0,1 0 0,-1 0 0,0 0 0,1 0 0,0 0 0,-1 0 0,1-1 0,0 1 0,-1 0 0,1 0 0,0 0 0,0-1 0,0 1 0,0 0 0,0 0 0,0 0 0,1-1 0,-1 1 0,0 0 0,1 0 0,-1 0 0,0 0 0,2-2 0,-1 1 0,-1 0 0,1 0 0,0 0 0,0 0 0,0 0 0,1 0 0,-1 0 0,0 0 0,1 1 0,-1-1 0,1 1 0,-1-1 0,1 1 0,0-1 0,0 1 0,0 0 0,0 0 0,0 0 0,0 0 0,0 0 0,0 0 0,0 1 0,0-1 0,0 1 0,0-1 0,1 1 0,-1 0 0,0 0 0,3 0 0,0 1 0,0 1 0,1 0 0,-1 0 0,0 0 0,0 1 0,0 0 0,8 6 0,27 14 0,-12-16 0,0 0 0,0-2 0,1-1 0,-1-2 0,1 0 0,0-2 0,37-4 0,-13-5 0,-47 7 0,1 0 0,-1 0 0,1 1 0,0 0 0,-1 0 0,1 1 0,0 0 0,-1 0 0,1 0 0,0 1 0,-1 0 0,1 0 0,0 1 0,-1 0 0,0 0 0,1 1 0,-1-1 0,0 1 0,6 4 0,-3 0 0,0-1 0,1 0 0,0-1 0,0 0 0,0-1 0,19 6 0,-28-9 0,-1-1 0,0 0 0,1 0 0,-1 0 0,0 0 0,1 0 0,-1 0 0,0 0 0,1 0 0,-1 0 0,1 0 0,-1 0 0,0 0 0,1 0 0,-1 0 0,0-1 0,1 1 0,-1 0 0,0 0 0,1 0 0,-1 0 0,0-1 0,1 1 0,-1 0 0,0 0 0,0-1 0,1 1 0,-1 0 0,0-1 0,0 1 0,0 0 0,1 0 0,-1-1 0,0 1 0,0 0 0,0-1 0,0 0 0,0-19 0,-12-21 0,11 39 0,1 0 0,0 1 0,-1-1 0,1 1 0,0-1 0,-1 0 0,0 1 0,1-1 0,-1 1 0,0 0 0,0-1 0,0 1 0,1-1 0,-2 1 0,1 0 0,0 0 0,0 0 0,0 0 0,0 0 0,-1 0 0,1 0 0,0 0 0,-1 0 0,1 0 0,-1 1 0,1-1 0,-1 1 0,0-1 0,1 1 0,-1-1 0,1 1 0,-1 0 0,0 0 0,1 0 0,-1 0 0,1 0 0,-1 0 0,0 0 0,1 1 0,-1-1 0,1 1 0,-1-1 0,0 1 0,1-1 0,-1 1 0,1 0 0,0 0 0,-1 0 0,-1 1 0,-4 4 0,0-1 0,0 1 0,1 1 0,0-1 0,0 1 0,0 0 0,-6 11 0,10-14-74,1-2 29,1 0 1,-1 0-1,0-1 1,0 1-1,0 0 1,0 0-1,-1 0 1,1-1-1,0 1 1,-1-1-1,1 1 1,-1-1-1,1 0 1,-1 1-1,0-1 1,0 0-1,1 0 1,-1 0-1,0 0 1,0-1-1,0 1 1,0 0-1,0-1 1,0 0-1,0 1 1,0-1-1,0 0 1,-3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8:38.9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907 137 24575,'-93'2'0,"-96"-4"0,79-12 0,74 7 0,36 7 0,0 0 0,0 0 0,0 0 0,0 0 0,1 0 0,-1 0 0,0 0 0,0 0 0,0 0 0,0 0 0,0 0 0,0-1 0,0 1 0,0 0 0,0 0 0,0 0 0,0 0 0,0 0 0,0 0 0,0 0 0,1 0 0,-1 0 0,0 0 0,0 0 0,0 0 0,0-1 0,0 1 0,0 0 0,0 0 0,0 0 0,0 0 0,0 0 0,0 0 0,0 0 0,0 0 0,0 0 0,0-1 0,0 1 0,0 0 0,0 0 0,-1 0 0,1 0 0,0 0 0,0 0 0,0 0 0,0 0 0,0 0 0,0 0 0,0 0 0,0 0 0,0-1 0,0 1 0,0 0 0,0 0 0,0 0 0,0 0 0,0 0 0,-1 0 0,1 0 0,0 0 0,0 0 0,0 0 0,0 0 0,22-2 0,530 3 0,-533 1 0,-25 2 0,-31 4 0,-240 3 0,-174-8 0,240-5 0,207 2 0,0 0 0,0 0 0,0-1 0,0 1 0,0-1 0,0 0 0,0 0 0,0-1 0,0 1 0,1-1 0,-1 0 0,0 0 0,1 0 0,0 0 0,-1-1 0,1 1 0,0-1 0,-5-5 0,6 6 0,1-1 0,-1 0 0,1 0 0,-1 0 0,1 0 0,0 0 0,0 0 0,0 0 0,0 0 0,1 0 0,-1 0 0,1 0 0,0 0 0,0-1 0,0 1 0,0 0 0,1 0 0,-1 0 0,1 0 0,0-1 0,0 1 0,0 0 0,0 0 0,3-4 0,-3 5 0,0 0 0,1 0 0,-1 1 0,0-1 0,1 1 0,-1-1 0,1 1 0,-1 0 0,1 0 0,0-1 0,0 1 0,-1 0 0,1 1 0,0-1 0,0 0 0,0 0 0,0 1 0,0-1 0,0 1 0,0 0 0,0-1 0,0 1 0,0 0 0,0 0 0,1 1 0,-1-1 0,0 0 0,0 1 0,0-1 0,0 1 0,0-1 0,0 1 0,2 1 0,10 4 0,-1 0 0,1 0 0,17 13 0,-25-15 0,23 18-17,-26-19-67,-1 0-1,1 0 1,1-1 0,-1 0 0,0 1-1,1-1 1,-1 0 0,1-1 0,-1 1-1,1-1 1,0 1 0,0-1 0,0 0-1,-1-1 1,8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8:43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404 227 24575,'0'-1'0,"0"0"0,0 0 0,0 0 0,0 0 0,0 0 0,1 0 0,-1 0 0,0 0 0,1 0 0,-1 0 0,1 0 0,-1 0 0,1 0 0,-1 1 0,1-1 0,0 0 0,-1 0 0,1 1 0,0-1 0,0 0 0,0 1 0,-1-1 0,1 1 0,0-1 0,1 0 0,32-6 0,34 11 0,-34 1 0,19 4 0,103 2 0,-143-12 0,-36-1 0,-29-3 0,24-3 0,-10-2 0,1 1 0,-1 2 0,0 2 0,-56-2 0,86 7 0,5 1 0,0-1 0,0 0 0,-1 0 0,1 0 0,0 0 0,0-1 0,-1 1 0,1-1 0,-4-1 0,6 1 0,0 0 0,0 0 0,1 0 0,-1 0 0,0 0 0,1 0 0,-1 0 0,1 0 0,-1 0 0,1 0 0,0 0 0,-1-1 0,1 1 0,0 0 0,0 0 0,0 0 0,0 0 0,0-1 0,0 1 0,0 0 0,0 0 0,0 0 0,1 0 0,-1-1 0,0 1 0,1 0 0,-1 0 0,1 0 0,0-2 0,1-4 0,0 0 0,0 0 0,1 0 0,0 0 0,0 1 0,0-1 0,7-8 0,-8 13 0,1 0 0,0 0 0,-1 0 0,1 0 0,0 1 0,0-1 0,0 1 0,0-1 0,0 1 0,0 0 0,0 1 0,0-1 0,1 0 0,-1 1 0,0 0 0,0-1 0,1 1 0,-1 1 0,3-1 0,9 0 0,0 1 0,0 1 0,0 0 0,0 0 0,0 2 0,-1 0 0,0 0 0,17 9 0,-29-13 0,-1 1 0,1 0 0,0-1 0,0 0 0,-1 1 0,1-1 0,0 0 0,0 0 0,0 0 0,-1 0 0,1 0 0,0 0 0,0-1 0,0 1 0,-1 0 0,1-1 0,0 0 0,-1 1 0,4-2 0,31-24 0,1 0 0,-24 20 0,-1 1 0,1 0 0,0 1 0,0 0 0,14-1 0,-98 17 0,-40 5 0,83-14 0,1 1 0,0 2 0,-35 12 0,27-5 0,1-2 0,-2-1 0,1-2 0,-1-1 0,0-2 0,-49 1 0,52-5 0,-52-3 0,81 2 0,0-1 0,0 1 0,0-1 0,0 0 0,0-1 0,0 1 0,0-1 0,0 1 0,0-1 0,1 0 0,-1-1 0,1 1 0,-1 0 0,1-1 0,0 0 0,-4-4 0,6 6 0,0 0 0,0 0 0,0 0 0,0 0 0,0 0 0,0-1 0,0 1 0,0 0 0,1-1 0,-1 1 0,0 0 0,1-1 0,-1 1 0,1-1 0,0 1 0,-1-1 0,1 1 0,0-1 0,0 0 0,0 1 0,0-1 0,0 1 0,0-1 0,0 1 0,1-1 0,-1 1 0,1-1 0,-1 1 0,1-1 0,-1 1 0,1 0 0,0-1 0,0 1 0,-1 0 0,1-1 0,0 1 0,0 0 0,1 0 0,-1 0 0,0 0 0,0 0 0,0 0 0,1 0 0,-1 0 0,0 1 0,3-2 0,4-1 0,-1 1 0,0 0 0,0 0 0,1 0 0,-1 1 0,1 0 0,-1 1 0,9 0 0,-8 1 0,1 1 0,-1-1 0,0 2 0,0-1 0,0 1 0,0 0 0,0 1 0,8 5 0,-6-4 0,0 0 0,0 0 0,0-1 0,16 4 0,17 1 0,2-2 0,-1-1 0,46-1 0,-83-5-110,25-4 354,-31 4-290,0 0 1,0 0-1,-1-1 1,1 1 0,0 0-1,0-1 1,-1 1-1,1-1 1,0 0 0,0 1-1,-1-1 1,1 1-1,-1-1 1,1 0-1,0 1 1,-1-1 0,0 0-1,1 0 1,-1 1-1,1-1 1,-1 0 0,0 0-1,1 0 1,-1 0-1,0 0 1,0 1-1,0-1 1,0 0 0,0 0-1,0 0 1,0 0-1,0-1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8:46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437 84 24575,'-398'-14'0,"396"14"0,1 1 0,0-1 0,-1 0 0,1 0 0,-1 0 0,1-1 0,-1 1 0,1 0 0,0 0 0,-1-1 0,1 1 0,0-1 0,-1 1 0,1-1 0,0 0 0,0 1 0,-1-1 0,1 0 0,0 0 0,0 0 0,0 0 0,0 0 0,0 0 0,0 0 0,0 0 0,1 0 0,-1-1 0,0 1 0,1 0 0,-1 0 0,1-1 0,-1 1 0,1 0 0,-1-1 0,1 1 0,0-1 0,0-1 0,0 2 0,0-1 0,0 0 0,1 1 0,-1-1 0,1 0 0,0 1 0,-1-1 0,1 1 0,0-1 0,0 1 0,0-1 0,0 1 0,0-1 0,0 1 0,0 0 0,0 0 0,1 0 0,-1 0 0,0 0 0,1 0 0,-1 0 0,1 0 0,-1 0 0,1 0 0,0 1 0,-1-1 0,1 1 0,0-1 0,-1 1 0,4 0 0,33-3 0,-1 3 0,0 0 0,1 3 0,45 9 0,-32-5 0,69 1 0,5-10 0,155 4 0,-278-2 0,0 0 0,-1 0 0,1 1 0,0-1 0,-1 0 0,1 1 0,0-1 0,-1 1 0,1-1 0,-1 1 0,1 0 0,-1 0 0,1 0 0,-1 0 0,2 1 0,-2-1 0,-1 0 0,1-1 0,-1 1 0,1 0 0,-1 0 0,0-1 0,0 1 0,1 0 0,-1 0 0,0-1 0,0 1 0,0 0 0,0 0 0,0 0 0,0-1 0,0 1 0,0 0 0,0 0 0,0 0 0,0-1 0,0 1 0,-1 0 0,1 1 0,-1 0 0,-1 0 0,1 1 0,-1-1 0,1 0 0,-1 0 0,0 0 0,0 0 0,0 0 0,0 0 0,0-1 0,0 1 0,0-1 0,0 1 0,-1-1 0,1 0 0,-1 0 0,-4 2 0,-2-2 0,-1 0 0,1 0 0,0-1 0,0 0 0,0-1 0,0 0 0,0 0 0,0-1 0,0 0 0,-10-4 0,6 2 0,0 1 0,0 0 0,0 1 0,-15-1 0,23 3-81,1 0 14,0-1-1,0 1 1,0 0-1,0 0 0,0 1 1,0-1-1,0 1 1,0 0-1,0 0 0,0 0 1,0 0-1,0 1 1,0-1-1,1 1 0,-1 0 1,1 1-1,-1-1 1,-4 5-1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8:56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45 108 24575,'-2'0'0,"0"0"0,1 0 0,-1 0 0,0 1 0,1-1 0,-1 1 0,0-1 0,1 1 0,-1 0 0,0 0 0,1-1 0,-1 1 0,1 0 0,0 0 0,-1 0 0,1 1 0,0-1 0,0 0 0,-1 1 0,1-1 0,0 0 0,0 1 0,0-1 0,0 3 0,0-4 0,1 1 0,0 0 0,0 0 0,0 0 0,-1 0 0,1 0 0,0-1 0,0 1 0,0 0 0,0 0 0,0 0 0,0 0 0,1 0 0,-1 0 0,0-1 0,0 1 0,1 0 0,-1 0 0,0 0 0,1-1 0,-1 1 0,1 0 0,-1 0 0,1-1 0,-1 1 0,1 0 0,0-1 0,-1 1 0,1-1 0,0 1 0,-1-1 0,1 1 0,0-1 0,0 1 0,0-1 0,-1 0 0,1 1 0,0-1 0,0 0 0,0 0 0,0 1 0,0-1 0,-1 0 0,1 0 0,0 0 0,1 0 0,1 0 0,-1 0 0,0 0 0,1 0 0,-1 0 0,0-1 0,1 1 0,-1-1 0,0 1 0,0-1 0,0 0 0,1 0 0,-1 0 0,0 0 0,0 0 0,0 0 0,0-1 0,-1 1 0,1-1 0,0 1 0,0-1 0,-1 0 0,1 1 0,-1-1 0,0 0 0,1 0 0,-1 0 0,0 0 0,0 0 0,0 0 0,-1-1 0,1 1 0,0 0 0,-1 0 0,1-1 0,-1 1 0,0 0 0,0-1 0,0-2 0,1 0 0,-1 0 0,0 0 0,0 0 0,0 0 0,-1 0 0,0 0 0,0 0 0,0 1 0,0-1 0,-1 0 0,0 0 0,0 1 0,0-1 0,0 1 0,-1 0 0,0 0 0,-5-7 0,7 10 0,0 0 0,0 0 0,0 0 0,0 0 0,0 1 0,-1-1 0,1 0 0,0 1 0,0-1 0,-1 0 0,1 1 0,0 0 0,-1-1 0,1 1 0,-1 0 0,1 0 0,0-1 0,-1 1 0,1 0 0,-1 1 0,1-1 0,0 0 0,-1 0 0,1 0 0,-1 1 0,1-1 0,0 1 0,-1-1 0,1 1 0,0 0 0,0-1 0,0 1 0,-1 0 0,1 0 0,0 0 0,0 0 0,0 0 0,0 0 0,0 0 0,0 0 0,1 0 0,-1 0 0,0 1 0,1-1 0,-1 0 0,0 0 0,1 1 0,0-1 0,-1 1 0,1-1 0,0 0 0,-1 2 0,1-1 0,-1 0 0,0 0 0,1 0 0,-1 0 0,1 0 0,0 0 0,-1 0 0,1 0 0,0 0 0,0 0 0,1 0 0,-1 0 0,0 0 0,1 0 0,-1 0 0,1 0 0,-1 0 0,1 0 0,0 0 0,0 0 0,0 0 0,0-1 0,0 1 0,0 0 0,1-1 0,-1 1 0,1-1 0,-1 1 0,1-1 0,-1 0 0,1 0 0,0 1 0,-1-1 0,1 0 0,4 1 0,4-1 0,0-1 0,0 0 0,0 0 0,1-1 0,-1 0 0,0-1 0,0 0 0,0-1 0,-1 0 0,1 0 0,-1-1 0,1 0 0,-1-1 0,13-8 0,-21 12 0,-1 1 0,1-1 0,0 1 0,-1 0 0,1-1 0,-1 1 0,1-1 0,-1 1 0,1-1 0,-1 0 0,1 1 0,-1-1 0,1 1 0,-1-1 0,0 0 0,1 1 0,-1-1 0,0 0 0,0 0 0,1 1 0,-1-1 0,0 0 0,0 1 0,0-1 0,0 0 0,0 0 0,0 1 0,0-1 0,0 0 0,0 0 0,0 1 0,-1-1 0,1 0 0,0 0 0,0 1 0,-1-1 0,1 0 0,0 1 0,-1-1 0,1 0 0,-1 1 0,0-2 0,0 2 0,0 0 0,0 0 0,0-1 0,0 1 0,1 0 0,-1 0 0,0 0 0,0 0 0,0 0 0,0 0 0,0 0 0,0 1 0,1-1 0,-1 0 0,0 0 0,0 1 0,0-1 0,0 0 0,1 1 0,-1-1 0,0 1 0,1-1 0,-1 1 0,0-1 0,1 1 0,-1 0 0,0-1 0,1 1 0,-1 0 0,1 0 0,-1-1 0,1 1 0,0 0 0,-1 0 0,1-1 0,0 1 0,-1 0 0,1 0 0,0 1 0,-1 1 0,0-1 0,0 0 0,0 1 0,0-1 0,1 1 0,-1 0 0,1-1 0,0 1 0,0-1 0,0 1 0,0-1 0,0 1 0,1 0 0,-1-1 0,1 1 0,-1-1 0,1 1 0,0-1 0,0 0 0,0 1 0,2 2 0,0-1 0,0-1 0,0 0 0,0 1 0,1-2 0,-1 1 0,1 0 0,-1-1 0,1 1 0,0-1 0,0 0 0,8 2 0,-3 0 0,0-2 0,0 1 0,0-1 0,1-1 0,-1 0 0,1 0 0,-1 0 0,1-2 0,-1 1 0,1-1 0,14-3 0,-23 4 0,0 0 0,0-1 0,0 1 0,0 0 0,0 0 0,-1-1 0,1 1 0,0 0 0,0-1 0,0 1 0,0-1 0,0 1 0,0-1 0,-1 1 0,1-1 0,0 0 0,0 1 0,-1-1 0,1 0 0,-1 0 0,1 0 0,0 1 0,-1-1 0,0 0 0,1 0 0,-1 0 0,1 0 0,-1 0 0,0 0 0,0 0 0,0 0 0,1 0 0,-1 0 0,0 0 0,0 0 0,0 0 0,0 0 0,-1 0 0,1 0 0,0 0 0,0 0 0,-1 0 0,1 0 0,0 0 0,-1 1 0,1-1 0,-1 0 0,1 0 0,-1 0 0,0 0 0,0-1 0,-1 0 0,0 0 0,0 0 0,0 1 0,0-1 0,0 0 0,0 1 0,0-1 0,0 1 0,-1 0 0,1-1 0,-1 1 0,1 0 0,-1 1 0,1-1 0,-1 0 0,0 1 0,1-1 0,-1 1 0,-3 0 0,4 0 0,0 1 0,1-1 0,-1 1 0,0-1 0,1 1 0,-1 0 0,0 0 0,1 0 0,-1 0 0,1 0 0,0 0 0,-1 0 0,1 0 0,0 0 0,0 1 0,-1-1 0,1 1 0,0-1 0,1 1 0,-1-1 0,0 1 0,0-1 0,1 1 0,-1 0 0,0-1 0,1 1 0,0 0 0,-1 0 0,1-1 0,0 1 0,0 0 0,0 0 0,0 0 0,0-1 0,1 1 0,-1 0 0,0 0 0,1-1 0,0 1 0,-1 0 0,1-1 0,0 1 0,0-1 0,-1 1 0,1-1 0,0 1 0,1-1 0,-1 0 0,0 1 0,0-1 0,1 0 0,-1 0 0,0 0 0,1 0 0,-1 0 0,1 0 0,0 0 0,-1 0 0,1-1 0,0 1 0,-1-1 0,1 1 0,0-1 0,-1 0 0,4 1 0,9 0 0,1 0 0,0 0 0,-1-1 0,1-1 0,-1-1 0,18-3 0,-31 4 0,0 1 0,1-1 0,-1 1 0,0-1 0,0 0 0,0 0 0,0 1 0,0-1 0,0 0 0,0 0 0,0 0 0,0 0 0,0 0 0,-1 0 0,1 0 0,0 0 0,-1-1 0,1 1 0,-1 0 0,1 0 0,-1-1 0,0 1 0,1 0 0,-1 0 0,0-1 0,0 1 0,0 0 0,0-1 0,0 1 0,0 0 0,0-1 0,0 1 0,-1 0 0,1 0 0,0-1 0,-1 1 0,1 0 0,-1 0 0,0-1 0,1 1 0,-2-1 0,0-2 0,0 1 0,0 0 0,0 0 0,0 0 0,-1 1 0,1-1 0,-1 0 0,1 1 0,-1-1 0,0 1 0,0 0 0,0 0 0,0 0 0,-4-1 0,4 3 0,1-1 0,-1 1 0,1 0 0,-1 0 0,0 0 0,1 0 0,-1 0 0,1 1 0,-1-1 0,1 1 0,0 0 0,-1-1 0,1 1 0,-4 2 0,5-2 0,0-1 0,1 0 0,-1 1 0,0-1 0,1 1 0,-1-1 0,0 1 0,1-1 0,-1 1 0,1 0 0,-1-1 0,1 1 0,-1 0 0,1-1 0,-1 1 0,1 0 0,0 0 0,-1-1 0,1 1 0,0 0 0,0 0 0,0 0 0,0-1 0,-1 1 0,1 0 0,0 0 0,0 0 0,1 0 0,-1-1 0,0 1 0,0 0 0,0 0 0,0 0 0,1-1 0,-1 1 0,0 0 0,1 0 0,-1-1 0,1 1 0,-1 0 0,1-1 0,-1 1 0,1 0 0,-1-1 0,1 1 0,-1-1 0,2 2 0,2 1 0,1 0 0,-1-1 0,1 1 0,-1-1 0,1 0 0,0 0 0,-1 0 0,1 0 0,0-1 0,0 0 0,1 0 0,-1-1 0,7 1 0,68-3 0,-79 2 0,0 1 0,0-1 0,0 0 0,0 0 0,-1 0 0,1 0 0,0-1 0,0 1 0,0 0 0,0 0 0,0 0 0,0-1 0,0 1 0,0-1 0,0 1 0,-1-1 0,1 1 0,0-1 0,0 1 0,-1-1 0,1 1 0,0-1 0,0 0 0,-1 0 0,1 1 0,-1-1 0,1 0 0,-1 0 0,1 0 0,-1 1 0,0-1 0,1 0 0,-1 0 0,0 0 0,1 0 0,-1 0 0,0 0 0,0 0 0,0 0 0,0 0 0,0 0 0,0 0 0,0 0 0,0 0 0,-1 0 0,0-1 0,0 0 0,1 0 0,-1 1 0,0-1 0,-1 1 0,1-1 0,0 1 0,0 0 0,-1-1 0,1 1 0,0 0 0,-1 0 0,0 0 0,1 0 0,-1 0 0,1 0 0,-1 0 0,0 1 0,0-1 0,1 0 0,-1 1 0,0 0 0,-2-1 0,-6 1 17,0 0-1,-1 1 0,1 0 0,-19 5 1,22-4-162,-1 0 0,0-1 1,0 1-1,0-2 0,0 1 1,0-1-1,0 0 0,0-1 1,-10-2-1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14:30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117 102 24575,'-17'0'0,"-1"0"0,0-2 0,-29-5 0,46 7 0,0-1 0,0 1 0,0-1 0,0 0 0,0 1 0,0-1 0,0 0 0,0 0 0,1 1 0,-1-1 0,0 0 0,1 0 0,-1 0 0,0 0 0,1 0 0,-1 0 0,1 0 0,-1 0 0,1 0 0,0 0 0,0 0 0,-1-1 0,1 1 0,0 0 0,0-2 0,0-1 0,0 0 0,0 0 0,0 0 0,1 0 0,0 0 0,-1 0 0,4-8 0,-3 10 0,-1 0 0,1 1 0,0-1 0,0 0 0,0 0 0,0 0 0,1 0 0,-1 1 0,0-1 0,1 0 0,-1 1 0,1 0 0,-1-1 0,3 0 0,-3 1 0,0 1 0,-1 0 0,1 0 0,0 0 0,0-1 0,0 1 0,0 0 0,0 0 0,-1 1 0,1-1 0,0 0 0,0 0 0,0 0 0,0 0 0,-1 1 0,1-1 0,0 0 0,0 1 0,0-1 0,-1 1 0,1-1 0,0 1 0,-1-1 0,1 1 0,0-1 0,-1 1 0,1 0 0,-1-1 0,1 1 0,-1 0 0,1 0 0,-1-1 0,1 1 0,0 2 0,13 27 0,-13-27 0,0 0 0,0 0 0,0 0 0,1 0 0,-1 0 0,1 0 0,0-1 0,0 1 0,0 0 0,0-1 0,0 0 0,0 1 0,1-1 0,-1 0 0,1 0 0,-1 0 0,1 0 0,0-1 0,0 1 0,0-1 0,0 0 0,0 0 0,5 2 0,2-2 0,0 1 0,0-1 0,0-1 0,-1 0 0,1 0 0,0-1 0,0-1 0,14-3 0,79-28 0,-16 3 0,-79 28 0,1 0 0,0 1 0,-1 0 0,1 0 0,0 1 0,0 0 0,-1 0 0,1 1 0,0 0 0,-1 1 0,1-1 0,9 5 0,176 30 0,-212-36 0,-1 1 0,1 1 0,0 0 0,0 2 0,0 0 0,0 1 0,0 1 0,1 0 0,-25 14 0,36-17 5,0-1 0,0 1 0,0-1 0,0 0-1,0-1 1,0 1 0,-1-1 0,1 0 0,0-1 0,-1 0 0,1 0-1,0 0 1,-1-1 0,1 0 0,0 0 0,-1 0 0,1-1-1,-11-4 1,5 2-369,0 1 0,0 1-1,-23-3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4:10:22.5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810 244 24575,'-12'-2'0,"0"0"0,0 0 0,1-1 0,-1-1 0,0 0 0,1 0 0,-12-7 0,-36-12 0,37 17 0,0 1 0,-1 1 0,0 1 0,0 1 0,-29 2 0,110 13 0,-5 0 0,471 47 0,-116-49 0,-147-8 0,-83 8 0,48 1 0,-84-10 0,216-6 0,-239-7 0,67-1 0,-179 12 0,-5 0 0,1 0 0,0 1 0,0-1 0,0 0 0,0-1 0,0 1 0,0-1 0,0 1 0,-1-1 0,1 0 0,0 0 0,0 0 0,-1 0 0,4-2 0,-6 3 0,0-1 0,0 1 0,0 0 0,0-1 0,0 1 0,0 0 0,0-1 0,0 1 0,0 0 0,0-1 0,0 1 0,0 0 0,-1 0 0,1-1 0,0 1 0,0 0 0,0 0 0,-1-1 0,1 1 0,0 0 0,0 0 0,0-1 0,-1 1 0,1 0 0,0 0 0,0 0 0,-1-1 0,1 1 0,0 0 0,-1 0 0,1 0 0,0 0 0,-1 0 0,1 0 0,0 0 0,-1 0 0,1 0 0,0 0 0,0 0 0,-1 0 0,1 0 0,0 0 0,-1 0 0,-19-4 0,18 4 0,-463-47 0,335 39 0,-1122-14 0,819 24 0,111 13 0,-41-4 0,314-12 0,189 1 0,179-23 0,204-41 0,-365 52 0,181 12 0,-136 3 0,1892-3 0,-2203-22 0,7 18 0,-190 17 0,51 0 0,186-9 0,-93 17 0,-3 1 0,-1089 5 0,847-30 0,323 4 0,-54-1 0,-124-15 0,215 11 0,0-1 0,1-2 0,-44-15 0,42 11 0,-44-7 0,56 15 0,1-1 0,0-2 0,0 0 0,0 0 0,1-2 0,-31-17 0,50 25 0,-1 0 0,0 0 0,1-1 0,-1 1 0,0 0 0,1-1 0,-1 1 0,1 0 0,-1-1 0,1 1 0,-1-1 0,1 1 0,-1-1 0,1 1 0,0-1 0,-1 1 0,1-1 0,-1 1 0,1-1 0,0 0 0,0 1 0,-1-1 0,1 1 0,0-1 0,0 0 0,0 1 0,0-1 0,0 0 0,0 1 0,0-1 0,0-1 0,19-7 0,33 5 0,-52 4 0,35-2 0,0 2 0,-1 2 0,1 1 0,-1 2 0,64 17 0,-63-14 0,0-1 0,0-2 0,0-1 0,1-2 0,-1-1 0,46-5 0,11 1 0,564 3 0,-607-3 0,60-10 0,-33 3 0,-7 1 0,-23 2 0,63 0 0,-40 6 0,-26 0 0,1 1 0,0 2 0,70 13 0,-42 3 0,-32-6 0,0-3 0,0-1 0,0-3 0,53 2 0,88-9-1365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14:34.2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94 24575,'-5'-1'0,"0"-1"0,0 0 0,0 0 0,0 0 0,0 0 0,0-1 0,0 0 0,1 0 0,-1 0 0,1 0 0,0-1 0,0 0 0,0 0 0,0 0 0,1 0 0,0-1 0,0 1 0,-4-7 0,4-9 0,1 12 0,1 27 0,-1-9 0,2 1 0,-1-1 0,2 1 0,-1-1 0,1 1 0,4 14 0,-4-23 0,-1 0 0,1 0 0,0 0 0,0 0 0,1 0 0,-1 0 0,0-1 0,1 1 0,-1 0 0,0-1 0,1 1 0,0-1 0,-1 1 0,1-1 0,0 0 0,0 0 0,0 0 0,0 0 0,0 0 0,0 0 0,0-1 0,0 1 0,0 0 0,0-1 0,1 0 0,-1 0 0,0 1 0,0-1 0,0 0 0,0-1 0,1 1 0,-1 0 0,0-1 0,0 1 0,0-1 0,0 1 0,3-2 0,0 0 0,0 0 0,1 0 0,-1-1 0,0 1 0,0-1 0,-1 0 0,8-5 0,-9 5 0,0 0 0,0 1 0,1-1 0,0 1 0,-1 0 0,1 0 0,0 1 0,0-1 0,0 1 0,0 0 0,0 0 0,0 0 0,0 0 0,7 1 0,373 0 0,-382 0 0,-1-1 0,1 0 0,-1 1 0,0-1 0,1 0 0,-1 0 0,0 0 0,0 1 0,0-1 0,0-1 0,0 1 0,0 0 0,0 0 0,0 0 0,0 0 0,0-1 0,0 1 0,-1 0 0,1-1 0,-1 1 0,1-1 0,-1 1 0,1-1 0,-1 1 0,0 0 0,0-1 0,0 1 0,0-1 0,0 1 0,0-1 0,0-1 0,0 2 0,0 0 0,0-1 0,0 1 0,0 0 0,0 0 0,0 0 0,0-1 0,0 1 0,0 0 0,-1 0 0,1 0 0,0 0 0,-1 0 0,1 0 0,-1 0 0,1 0 0,-1 0 0,0 0 0,1 0 0,-1 0 0,0 0 0,0 0 0,0 0 0,1 0 0,-1 1 0,0-1 0,0 0 0,0 1 0,0-1 0,0 1 0,0-1 0,-1 1 0,1-1 0,0 1 0,0 0 0,0 0 0,0-1 0,0 1 0,-1 0 0,1 0 0,0 0 0,0 0 0,-2 1 0,-45 11 0,27-6 0,-1-1 0,0-1 0,-24 1 0,-178 15 0,158-14-1365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14:37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511 68 24575,'-369'-7'0,"359"6"0,0 0 0,1-1 0,-1 0 0,0 0 0,-16-8 0,-26-5 0,38 8 0,15-2 0,0 8 0,0 0 0,1 0 0,-1 0 0,1 0 0,-1 0 0,0 0 0,1 0 0,0 1 0,-1-1 0,1 1 0,-1-1 0,1 1 0,0-1 0,-1 1 0,4 0 0,17-1 0,294 3 0,-303-2 0,-1 0 0,0 1 0,0 0 0,0 1 0,0 0 0,0 1 0,-1 0 0,1 1 0,-1 1 0,0 0 0,0 0 0,0 1 0,14 11 0,-16-13 0,-1 1 0,1-1 0,-1 0 0,1-1 0,0 0 0,17 3 0,-7-1 0,-18-5 0,-1 0 0,1 0 0,-1 0 0,1 0 0,-1-1 0,1 1 0,-1 0 0,1-1 0,-1 1 0,1 0 0,-1 0 0,0-1 0,1 1 0,-1-1 0,0 1 0,1 0 0,-1-1 0,0 1 0,1-1 0,-1 1 0,0-1 0,0 1 0,1-1 0,-1 1 0,0-1 0,0 1 0,0-1 0,0 1 0,0-1 0,0 1 0,0-1 0,0 1 0,0-1 0,0 1 0,0-1 0,0 0 0,0-33 0,1 15 0,0 14-1365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14:41.1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184 121 24575,'-70'-31'0,"57"25"0,-38-16 0,48 21 0,0 0 0,1 1 0,-1-1 0,0 0 0,1 1 0,-1 0 0,0 0 0,0-1 0,0 1 0,1 1 0,-1-1 0,0 0 0,0 1 0,1 0 0,-1-1 0,-2 2 0,4-1 0,1 0 0,0 1 0,0-1 0,0 0 0,0 0 0,0 0 0,1 0 0,-1 0 0,0 0 0,0 0 0,1 0 0,-1 0 0,0 1 0,1-1 0,-1 0 0,1-1 0,0 1 0,-1 0 0,1 0 0,0 0 0,-1 0 0,1 0 0,0-1 0,0 1 0,1 1 0,24 22 0,-25-24 0,1 0 0,-1 1 0,0-1 0,0 0 0,1 0 0,-1 0 0,0 0 0,0 0 0,1 0 0,-1 0 0,0-1 0,0 1 0,0 0 0,1-1 0,-1 1 0,0-1 0,0 1 0,0-1 0,0 1 0,0-1 0,0 0 0,0 0 0,0 1 0,0-1 0,0 0 0,0 0 0,-1 0 0,1 0 0,0 0 0,0 0 0,-1 0 0,1 0 0,-1 0 0,1-3 0,0 2 0,0 1 0,0-1 0,0 1 0,-1-1 0,2 1 0,-1-1 0,0 1 0,0 0 0,0-1 0,1 1 0,-1 0 0,0 0 0,1 0 0,-1 0 0,1 0 0,-1 0 0,1 0 0,0 1 0,-1-1 0,1 0 0,0 1 0,0 0 0,-1-1 0,4 1 0,20 2 0,0 0 0,-1 2 0,1 1 0,26 10 0,20 3 0,-48-15 0,2-1 0,-1-1 0,46-3 0,-5-1 0,34-7 0,-71 6 0,46-2 0,-72 6 0,-1 0 0,0 0 0,0 0 0,0-1 0,0 1 0,0 0 0,0-1 0,0 1 0,0-1 0,0 1 0,0-1 0,0 1 0,0-1 0,0 0 0,-1 1 0,1-1 0,0 0 0,0 0 0,-1 0 0,1 0 0,0 1 0,-1-1 0,1 0 0,-1 0 0,1 0 0,-1 0 0,0 0 0,1 0 0,-1-1 0,0 1 0,0 0 0,0 0 0,1 0 0,-1 0 0,0 0 0,-1 0 0,1 0 0,0 0 0,0 0 0,0-1 0,-1 1 0,1 0 0,0 0 0,-1 0 0,1 0 0,-2-1 0,2-1 0,-1 0 0,0 0 0,-1 0 0,1 0 0,0 0 0,-1 0 0,0 0 0,1 0 0,-1 0 0,0 1 0,-1-1 0,1 1 0,0 0 0,-1-1 0,-4-2 0,2 3-54,0 1-1,0-1 0,0 1 1,0 0-1,0 1 1,0-1-1,0 1 0,0 0 1,-1 0-1,1 1 1,0 0-1,0 0 0,0 0 1,0 0-1,1 1 0,-1-1 1,0 1-1,1 1 1,-1-1-1,1 1 0,-1-1 1,1 1-1,0 0 1,-4 4-1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7:19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76 24575,'133'-9'0,"-132"9"0,0 0 0,0 0 0,0 0 0,0 0 0,0 0 0,0 0 0,0 0 0,0 0 0,0-1 0,0 1 0,0 0 0,0 0 0,0-1 0,0 1 0,0-1 0,0 1 0,0-1 0,0 1 0,0-1 0,-1 0 0,1 0 0,0 1 0,0-1 0,-1 0 0,1 0 0,0 0 0,-1 1 0,1-1 0,-1 0 0,1 0 0,-1 0 0,0 0 0,1 0 0,-1-1 0,0 1 0,-1 0 0,1-1 0,-1 1 0,0 0 0,1 0 0,-1 0 0,0 1 0,1-1 0,-1 0 0,0 0 0,0 0 0,0 1 0,0-1 0,0 0 0,0 1 0,0-1 0,0 1 0,0-1 0,0 1 0,0-1 0,-1 1 0,1 0 0,0 0 0,0-1 0,0 1 0,0 0 0,-1 0 0,1 0 0,-2 1 0,-21-2 0,14 0 0,0 0 0,0 1 0,0 0 0,0 1 0,-20 3 0,84 4 0,320-27 0,-113 1 0,-236 14-1365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7:22.8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0 24575,'-31'39'0,"31"-39"0,0 0 0,-1 1 0,1-1 0,0 0 0,0 0 0,0 1 0,0-1 0,0 0 0,-1 1 0,1-1 0,0 0 0,0 1 0,0-1 0,0 0 0,0 0 0,0 1 0,0-1 0,0 0 0,0 1 0,0-1 0,0 0 0,0 1 0,0-1 0,0 0 0,1 0 0,-1 1 0,0-1 0,0 0 0,0 1 0,0-1 0,0 0 0,1 0 0,-1 1 0,0-1 0,0 0 0,1 0 0,-1 0 0,0 1 0,0-1 0,1 0 0,27-4 0,-20 1 0,-3 2 0,0-1 0,1 1 0,-1-1 0,0 0 0,0 0 0,0-1 0,-1 0 0,1 0 0,-1 0 0,1 0 0,6-7 0,-11 10 0,-1 0 0,1-1 0,0 1 0,0 0 0,0-1 0,0 1 0,0 0 0,-1-1 0,1 1 0,0 0 0,0-1 0,0 1 0,-1 0 0,1-1 0,0 1 0,-1 0 0,1 0 0,0-1 0,0 1 0,-1 0 0,1 0 0,0 0 0,-1 0 0,1-1 0,-1 1 0,1 0 0,0 0 0,-1 0 0,1 0 0,0 0 0,-1 0 0,1 0 0,-1 0 0,1 0 0,0 0 0,-1 0 0,1 0 0,0 0 0,-1 0 0,1 1 0,0-1 0,-1 0 0,1 0 0,0 0 0,-1 0 0,1 1 0,0-1 0,-1 0 0,1 1 0,-22 5 0,11 0 0,0 0 0,0 1 0,-15 12 0,21-16 0,1 0 0,0 1 0,0 0 0,0 0 0,1 0 0,-1 0 0,1 1 0,0-1 0,0 1 0,-3 8 0,6-12 0,-1-1 0,1 0 0,0 0 0,0 1 0,0-1 0,0 0 0,0 0 0,0 0 0,0 1 0,0-1 0,0 0 0,0 0 0,0 1 0,0-1 0,0 0 0,0 0 0,0 0 0,0 1 0,0-1 0,0 0 0,1 0 0,-1 0 0,0 1 0,0-1 0,0 0 0,0 0 0,0 0 0,0 1 0,1-1 0,-1 0 0,0 0 0,0 0 0,0 0 0,0 0 0,1 0 0,-1 1 0,0-1 0,0 0 0,1 0 0,-1 0 0,0 0 0,0 0 0,0 0 0,1 0 0,-1 0 0,0 0 0,0 0 0,1 0 0,-1 0 0,19-4 0,15-12 0,-34 16-9,7-4-217,-1 0 0,0 0 0,1-1 0,-2 0 0,11-11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7:32.6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389 120 24575,'-368'-14'0,"348"8"0,28-4 0,33-6 0,41-4 0,1 3 0,160-11 0,173 20 0,-307 8 0,-107 0 0,0 0 0,1 0 0,-1 0 0,0 1 0,0-1 0,0 1 0,1-1 0,-1 1 0,0 0 0,0-1 0,3 3 0,-4-3 0,-1 1 0,1-1 0,-1 1 0,1-1 0,-1 1 0,1-1 0,-1 1 0,0-1 0,1 1 0,-1-1 0,1 1 0,-1-1 0,0 1 0,0 0 0,1-1 0,-1 1 0,0 0 0,0-1 0,0 1 0,0 0 0,0-1 0,0 1 0,0 0 0,0 0 0,0 1 0,-1 0 0,0 0 0,0-1 0,0 1 0,0 0 0,0-1 0,-1 1 0,1-1 0,0 0 0,-1 1 0,1-1 0,-1 0 0,1 0 0,-1 0 0,1 0 0,-1 0 0,0 0 0,0 0 0,1-1 0,-1 1 0,0-1 0,0 1 0,0-1 0,-3 1 0,-40 4 0,0-2 0,-84-6 0,29 0 0,-101 17 0,229-12 0,0 2 0,-1 1 0,47 15 0,-45-11 0,0-1 0,1-2 0,0 0 0,34 0 0,-13-7 0,10-1 0,-46 4 0,-19 1 0,-93 24 0,-1-5 0,-122 12 0,158-29 0,0-2 0,-1-3 0,1-3 0,-111-19 0,168 21-195,-1-1 0,1 1 0,0-1 0,-1 0 0,1 0 0,-6-4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7:33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0 195 24575,'460'0'0,"-458"0"0,1 0 0,0 0 0,-1 0 0,1 0 0,0-1 0,-1 1 0,1-1 0,-1 0 0,1 0 0,-1 0 0,1 0 0,-1 0 0,0 0 0,0-1 0,1 1 0,-1-1 0,0 0 0,0 1 0,0-1 0,2-4 0,-3 5 0,-1 0 0,1-1 0,-1 1 0,0-1 0,1 1 0,-1-1 0,0 1 0,0-1 0,0 1 0,0-1 0,0 1 0,-1-1 0,1 1 0,0-1 0,-1 1 0,1 0 0,-1-1 0,1 1 0,-1-1 0,0 1 0,1 0 0,-1 0 0,0-1 0,0 1 0,0 0 0,0 0 0,0 0 0,0 0 0,0 0 0,0 0 0,-1 0 0,1 1 0,0-1 0,-1 0 0,1 1 0,0-1 0,-3 0 0,-60-32-45,38 21-219,1-1 0,1-2 0,0 0 0,-25-22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7:38.5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270 225 24575,'-7'4'0,"1"0"0,-1 0 0,1 0 0,-1-1 0,0 0 0,-9 2 0,-13 7 0,17-6 0,7-5 0,1 0 0,0 1 0,0 0 0,0 0 0,0 0 0,1 0 0,-1 0 0,0 1 0,1 0 0,0 0 0,-1 0 0,1 0 0,-4 6 0,7-9 0,0 1 0,1 0 0,-1-1 0,0 1 0,0-1 0,1 1 0,-1-1 0,0 1 0,1-1 0,-1 1 0,1-1 0,-1 0 0,0 1 0,1-1 0,-1 1 0,1-1 0,-1 0 0,1 1 0,-1-1 0,1 0 0,-1 0 0,1 1 0,0-1 0,-1 0 0,1 0 0,-1 0 0,1 0 0,0 0 0,-1 0 0,1 0 0,-1 0 0,2 0 0,25 1 0,-24-1 0,33-2 0,0-2 0,0-1 0,42-12 0,-47 9 0,0 2 0,0 0 0,1 2 0,52 1 0,-144-1 0,-125-5 0,171 8 0,-1 0 0,0-1 0,1-1 0,0 0 0,0-1 0,0-1 0,0 0 0,0 0 0,-16-11 0,22 13 0,0 0 0,0 0 0,-1 1 0,1 0 0,-15-1 0,15 2 0,0 0 0,1 0 0,-1-1 0,1 0 0,-1 0 0,1-1 0,0 0 0,-9-5 0,1-3 0,17 7 0,28 9 0,-12-2 0,45 8 0,-1-4 0,85 1 0,-93-10 0,-1-1 0,0-3 0,59-15 0,-83 16 0,-1 2 0,37-1 0,-42 4 0,0-2 0,0 0 0,0-1 0,33-10 0,-39 9 0,0 0 0,1 1 0,0 1 0,20-1 0,-12 2 0,-6-3 0,0 0 0,-1-2 0,0 0 0,0-1 0,0-1 0,25-14 0,-43 22 0,0-1 0,0 1 0,0 0 0,0-1 0,0 1 0,0-1 0,0 1 0,0-1 0,0 1 0,-1-1 0,1 0 0,0 0 0,0 1 0,0-1 0,-1 0 0,1 0 0,0 0 0,-1 0 0,1 0 0,-1 0 0,1 0 0,-1 0 0,1 0 0,-1 0 0,0 0 0,1 0 0,-1 0 0,0 0 0,0 0 0,0-1 0,0 1 0,0 0 0,0 0 0,0 0 0,0 0 0,-1-2 0,0 2 0,0 0 0,0 0 0,-1-1 0,1 1 0,0 0 0,0 0 0,-1 0 0,1 1 0,-1-1 0,1 0 0,-1 0 0,1 1 0,-1-1 0,1 1 0,-1-1 0,1 1 0,-1 0 0,0 0 0,1 0 0,-1 0 0,0 0 0,1 0 0,-1 0 0,-2 1 0,-56 9 0,1 3 0,1 2 0,0 3 0,2 2 0,-68 35 0,11 12 0,112-67 0,-1 1 0,1 0 0,0 0 0,-1-1 0,1 1 0,0 0 0,0 0 0,0 0 0,0 0 0,0 1 0,0-1 0,0 0 0,0 0 0,0 0 0,0 1 0,1-1 0,-2 3 0,2-3 0,0-1 0,1 1 0,-1 0 0,0 0 0,0-1 0,0 1 0,1 0 0,-1-1 0,0 1 0,1 0 0,-1-1 0,0 1 0,1 0 0,-1-1 0,1 1 0,-1-1 0,1 1 0,-1-1 0,1 1 0,0-1 0,-1 1 0,1-1 0,-1 0 0,2 1 0,6 3 0,0-1 0,0 0 0,1-1 0,12 3 0,-13-3 0,29 6 0,76 6 0,-104-14 0,1-1 0,-1 0 0,0-1 0,0 0 0,14-4 0,-20 5 0,0 0 0,0-1 0,-1 1 0,1 0 0,-1-1 0,1 0 0,-1 1 0,1-1 0,3-4 0,-5 5 0,-1 0 0,1 0 0,-1 1 0,0-1 0,1 0 0,-1 0 0,1 0 0,-1 0 0,0 0 0,0 0 0,0 1 0,1-1 0,-1 0 0,0 0 0,0 0 0,0 0 0,-1 0 0,1 0 0,0 0 0,0 0 0,0 0 0,-1 0 0,1 0 0,0 1 0,-1-1 0,1 0 0,-1 0 0,1 0 0,-1 1 0,0-2 0,-1 0 7,0 0-1,0 0 0,-1 0 0,1 0 1,-1 1-1,1-1 0,-1 1 1,1-1-1,-1 1 0,0 0 1,0 0-1,1 0 0,-1 0 0,0 1 1,0-1-1,0 1 0,0 0 1,-6 0-1,-53 7-1491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7:42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795 102 24575,'-369'24'0,"295"-17"0,-16 3 0,49-3 0,-1-3 0,1-2 0,-57-3 0,96 1 0,0 0 0,1 0 0,-1 0 0,0 0 0,0 0 0,1-1 0,-1 1 0,0 0 0,1-1 0,-1 0 0,1 1 0,-1-1 0,1 0 0,-1 0 0,1 0 0,-1 0 0,1 0 0,0 0 0,-1 0 0,1 0 0,0 0 0,0-1 0,0 1 0,0 0 0,0-1 0,-1-2 0,2 2 0,0 1 0,0-1 0,1 0 0,-1 0 0,0 0 0,1 1 0,0-1 0,-1 0 0,1 1 0,0-1 0,0 0 0,0 1 0,0-1 0,0 1 0,0-1 0,0 1 0,0 0 0,1-1 0,-1 1 0,0 0 0,1 0 0,-1 0 0,3-1 0,128-87 0,-129 88 0,-1 0 0,1 0 0,-1 1 0,1-1 0,-1 0 0,1 1 0,-1 0 0,1-1 0,-1 1 0,1 0 0,0 1 0,-1-1 0,1 0 0,-1 1 0,1-1 0,-1 1 0,1 0 0,2 1 0,49 26 0,-19-9 0,-34-19 0,0 0 0,1 1 0,-1-1 0,0 0 0,0 1 0,1-1 0,-1 1 0,0-1 0,0 1 0,0 0 0,0 0 0,0-1 0,0 1 0,0 0 0,0 0 0,0 0 0,0 0 0,0 0 0,-1 0 0,1 0 0,1 2 0,-3-2 0,0 0 0,0-1 0,-1 1 0,1 0 0,0-1 0,0 1 0,0-1 0,-1 0 0,1 1 0,0-1 0,0 0 0,-1 0 0,1 0 0,0 0 0,-1 0 0,-1 0 0,-67-5 0,60 3 0,-54-14 0,59 14 0,1 1 0,0-1 0,-1 0 0,1 0 0,0-1 0,0 1 0,0-1 0,1 0 0,-1 0 0,1 0 0,-5-5 0,52 10 0,77 28 0,111 20 0,-163-47 0,-55-3 0,1 0 0,-1 1 0,0 0 0,0 1 0,0 1 0,20 7 0,-17-6 0,0-1 0,0 0 0,0-1 0,0-1 0,1 0 0,-1-2 0,21-2 0,20 1 0,-11 3 0,51-3 0,-98 2 0,1 1 0,-1-1 0,0 0 0,1 0 0,-1 0 0,0 0 0,1 0 0,-1 0 0,0 0 0,1 0 0,-1-1 0,0 1 0,1 0 0,-1 0 0,0 0 0,1 0 0,-1 0 0,0 0 0,1-1 0,-1 1 0,0 0 0,0 0 0,1 0 0,-1-1 0,0 1 0,0 0 0,1 0 0,-1-1 0,0 1 0,0 0 0,0-1 0,0 1 0,1 0 0,-1-1 0,0 1 0,0 0 0,0 0 0,0-1 0,0 1 0,0 0 0,0-1 0,0 1 0,0-1 0,0 0 0,-13-15 0,-22-11 0,25 21 0,0 1 0,0 0 0,0 0 0,0 1 0,-1 0 0,1 1 0,-1 0 0,0 1 0,0 0 0,0 1 0,0 0 0,-1 1 0,-11 1 0,-5 0 0,1 2 0,0 0 0,-41 12 0,48-12-2,-1 0 0,1-1 0,0-2 0,-30-2-1,0 1-1351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8:12.2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530 101 24575,'-27'0'0,"-22"0"0,34 0 0,15 0 0,0 0 0,0 0 0,0 0 0,0-1 0,0 1 0,0 0 0,0 0 0,0 0 0,0 0 0,0 0 0,0 0 0,0 0 0,0 0 0,0 0 0,0 0 0,0 0 0,0 0 0,0 0 0,0 0 0,0 0 0,0 0 0,0 0 0,0-1 0,0 1 0,0 0 0,0 0 0,91-17 0,-24 1 0,-87 18 0,1 0 0,-1-2 0,-31-2 0,-3-1 0,51 4 0,1-1 0,0 0 0,0 0 0,0 0 0,0 0 0,0 0 0,0 0 0,0-1 0,0 1 0,0-1 0,0 1 0,0-1 0,0 0 0,-3-2 0,6 2 0,-1 0 0,1 0 0,-1 0 0,1 0 0,0-1 0,-1 1 0,1 0 0,0 0 0,0 0 0,0 0 0,0 0 0,0 1 0,0-1 0,0 0 0,0 0 0,0 1 0,0-1 0,0 0 0,0 1 0,1-1 0,-1 1 0,0 0 0,2-1 0,7-2 0,0 0 0,0 1 0,0 1 0,0-1 0,0 1 0,0 1 0,1 0 0,-1 1 0,15 2 0,-25-3 0,16 6 0,-20 5 0,-25 7 0,10-13 0,1-1 0,-29 2 0,10-2 0,-1 3 0,22-4 0,-1 0 0,-30 0 0,-16 2 0,48-3 0,0 0 0,0-2 0,-18 0 0,32 0 0,0 0 0,0 0 0,1 0 0,-1 0 0,0 0 0,1 0 0,-1-1 0,0 1 0,0 0 0,1 0 0,-1 0 0,0-1 0,1 1 0,-1 0 0,0-1 0,1 1 0,-1-1 0,1 1 0,-1-1 0,1 1 0,-1-1 0,1 1 0,-1-1 0,1 0 0,-1 1 0,1-1 0,0 1 0,-1-1 0,1 0 0,0 1 0,0-1 0,0 0 0,-1 0 0,1 1 0,0-1 0,0 0 0,0 1 0,0-1 0,0 0 0,0 0 0,0 1 0,0-1 0,1 0 0,-1 0 0,0 1 0,0-1 0,0 0 0,1 1 0,-1-1 0,0 0 0,1 1 0,0-1 0,0-1 0,0 0 0,0 0 0,0 0 0,1 0 0,-1 1 0,0-1 0,1 1 0,-1-1 0,1 1 0,0-1 0,0 1 0,-1 0 0,1 0 0,0 0 0,0 0 0,0 0 0,4-1 0,30 0 0,57 3 0,-27 1 0,-52 1 0,-25 3 0,-27 3 0,-23-10 0,48 0 0,0 1 0,0 0 0,0 0 0,0 1 0,0 1 0,0 0 0,0 1 0,0 0 0,-15 7 0,24-8 0,-1 0 0,1-1 0,-1 1 0,0-1 0,1 0 0,-1-1 0,0 1 0,0-1 0,0 1 0,1-1 0,-1-1 0,-6 0 0,9 1 0,0-1 0,0 1 0,0-1 0,1 1 0,-1-1 0,0 0 0,0 0 0,1 0 0,-1 1 0,1-2 0,-1 1 0,1 0 0,-1 0 0,1 0 0,-1-1 0,1 1 0,0-1 0,0 1 0,0-1 0,0 1 0,0-1 0,0 0 0,0 1 0,1-1 0,-1 0 0,0 0 0,1 0 0,0 1 0,-1-1 0,1 0 0,0 0 0,0-2 0,0-8-110,1 8 5,-1 1 1,0-1-1,0 1 0,0-1 1,-1 1-1,1 0 1,-1-1-1,0 1 1,0-1-1,0 1 1,-2-5-1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4:21:36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157 115 24575,'-1'-2'0,"1"0"0,-1 0 0,0-1 0,1 1 0,-1 0 0,0 0 0,-1 1 0,1-1 0,0 0 0,0 0 0,-1 0 0,1 1 0,-1-1 0,0 1 0,1-1 0,-1 1 0,0 0 0,-2-2 0,0 1 0,0-1 0,0 1 0,0 0 0,0 0 0,-1 0 0,1 0 0,-7-1 0,2 2 0,1 1 0,0 0 0,-1 1 0,1-1 0,-12 4 0,18-4 0,1 0 0,0 0 0,0 0 0,0 0 0,0 0 0,0 0 0,-1 1 0,1-1 0,0 1 0,0-1 0,0 0 0,0 1 0,0 0 0,0-1 0,0 1 0,0 0 0,0-1 0,0 1 0,1 0 0,-1 0 0,0 0 0,0 0 0,1 0 0,-1 0 0,1 0 0,-1 0 0,0 0 0,1 0 0,0 0 0,-1 0 0,1 0 0,0 0 0,0 0 0,-1 0 0,1 1 0,0-1 0,0 0 0,0 0 0,0 0 0,1 0 0,-1 1 0,0-1 0,0 0 0,1 0 0,-1 0 0,0 0 0,1 0 0,0 0 0,0 2 0,2-1 0,-1 1 0,1-1 0,0 0 0,0 0 0,-1 0 0,2 0 0,-1-1 0,0 1 0,0-1 0,0 0 0,1 0 0,-1 0 0,1 0 0,-1 0 0,1-1 0,-1 0 0,1 0 0,-1 0 0,1 0 0,6-1 0,-8 1 0,1 0 0,-1-1 0,0 1 0,1-1 0,-1 0 0,0 0 0,1 0 0,-1 0 0,0 0 0,0 0 0,0 0 0,0-1 0,4-2 0,-6 3 0,1 0 0,0 0 0,0-1 0,-1 1 0,1 0 0,0 0 0,-1-1 0,1 1 0,-1 0 0,0-1 0,1 1 0,-1 0 0,0-1 0,0 1 0,0-1 0,0 1 0,0-1 0,0 1 0,0 0 0,0-1 0,-1 1 0,1 0 0,-1-1 0,1 1 0,-2-2 0,1 1 0,0 0 0,0 0 0,-1 1 0,1-1 0,-1 0 0,0 1 0,0 0 0,1-1 0,-1 1 0,0 0 0,0 0 0,0 0 0,-4-2 0,-15-12 0,21 14 0,0 0 0,0 0 0,0 0 0,0 0 0,0 0 0,0 0 0,0 0 0,1 0 0,-1 0 0,0 0 0,0 0 0,1 0 0,-1 0 0,1 0 0,-1 0 0,1 1 0,-1-1 0,1 0 0,0 0 0,-1 0 0,1 1 0,0-1 0,-1 0 0,1 1 0,0-1 0,0 0 0,0 1 0,1-1 0,0-1-72,-1 1-14,1-1 0,-1 1 0,1-1 0,0 1-1,0 0 1,0 0 0,0 0 0,0 0-1,0 0 1,0 0 0,0 0 0,0 1-1,0-1 1,4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8:22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24575,'0'2'0,"0"1"0,0 2 0,2 1 0,1-2 0,1 1 0,-1-2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8:25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19 24575,'-1'-1'0,"-3"-1"0,0-2 0,-1 1 0,1-1 0,0 1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0:34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265 116 24575,'-27'1'0,"0"2"0,0 1 0,-34 9 0,8-1 0,49-11 0,-1-1 0,1 1 0,0-1 0,-1 0 0,1 0 0,-1 0 0,1-1 0,0 1 0,-1-1 0,-6-3 0,10 4 0,0 0 0,0-1 0,0 1 0,1-1 0,-1 1 0,0-1 0,0 0 0,0 1 0,1-1 0,-1 0 0,0 1 0,1-1 0,-1 0 0,1 0 0,-1 1 0,1-1 0,-1 0 0,1 0 0,-1 0 0,1-1 0,0 0 0,0 0 0,0 1 0,0-1 0,0 0 0,0 1 0,1-1 0,-1 0 0,1 1 0,-1-1 0,1 0 0,0 1 0,-1-1 0,1 1 0,0-1 0,0 1 0,1-2 0,1-1 0,-1 0 0,1 0 0,0 1 0,0-1 0,0 1 0,0 0 0,1-1 0,-1 1 0,1 1 0,0-1 0,0 1 0,0-1 0,0 1 0,0 0 0,0 0 0,1 1 0,-1 0 0,1-1 0,-1 1 0,1 1 0,0-1 0,-1 1 0,1-1 0,-1 2 0,1-1 0,0 0 0,-1 1 0,1 0 0,-1 0 0,9 3 0,7 0 0,1 0 0,-1-1 0,1-1 0,0-1 0,0-1 0,0 0 0,26-5 0,-45 5 0,36-6 0,-1 0 0,38-13 0,-46 11 0,1 1 0,0 1 0,0 1 0,37 0 0,-53 5 0,0 0 0,0 1 0,0 1 0,0 0 0,0 1 0,-1 0 0,1 1 0,-1 1 0,0 0 0,13 7 0,-22-9 0,0-1 0,0 0 0,0 1 0,-1 0 0,1-1 0,-1 2 0,1-1 0,-1 0 0,0 1 0,0-1 0,2 5 0,-4-7 0,-1 0 0,0 0 0,1-1 0,-1 1 0,0 0 0,0 0 0,0 0 0,1 0 0,-1-1 0,0 1 0,0 0 0,0 0 0,0 0 0,0 0 0,0-1 0,-1 1 0,1 0 0,0 0 0,0 0 0,-1 0 0,1-1 0,0 1 0,-1 0 0,0 1 0,0-1 0,-1 1 0,0-1 0,1 0 0,-1 0 0,0 0 0,0 0 0,0 0 0,0 0 0,0 0 0,0 0 0,0-1 0,0 1 0,0-1 0,-4 1 0,-36 3 0,-1-1 0,-73-6 0,25 1 0,28 11 0,-3 0 0,-148-1 0,303-15 0,267-12 0,-330 19-1365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0:40.3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496 64 24575,'-62'1'0,"12"1"0,0-3 0,0-2 0,0-1 0,-54-14 0,96 17 0,1 0 0,-1 0 0,1 1 0,-1 0 0,-10 2 0,12-1 0,0-1 0,0 1 0,-1-1 0,1 0 0,0-1 0,0 0 0,0 0 0,-7-2 0,13 3 0,-1 0 0,1 0 0,-1 0 0,1 0 0,-1 0 0,1 0 0,-1 0 0,1 0 0,-1-1 0,1 1 0,-1 0 0,1 0 0,0 0 0,-1-1 0,1 1 0,-1 0 0,1-1 0,0 1 0,-1 0 0,1-1 0,0 1 0,-1 0 0,1-1 0,0 1 0,0-1 0,-1 1 0,1-1 0,0 1 0,0-1 0,0 1 0,0 0 0,0-1 0,0 1 0,-1-1 0,1 1 0,0-1 0,0 1 0,0-1 0,1 1 0,-1-1 0,0 1 0,0-1 0,0 1 0,0-1 0,0 1 0,0-1 0,1 1 0,-1-1 0,0 1 0,0 0 0,1-1 0,-1 1 0,0-1 0,1 1 0,-1 0 0,0-1 0,1 1 0,-1 0 0,1 0 0,-1-1 0,0 1 0,1 0 0,-1 0 0,1-1 0,31-11 0,409 10 0,-213 5 0,-156-5 0,76 4 0,-136 2 0,-15 2 0,-22 2 0,-124-9 0,-35 2 0,75 16 0,70-10 0,-17 2 0,67-10 0,0 0 0,1 1 0,-1 0 0,13 2 0,13 0 0,234 6 0,-99-6 65,-89-4-1495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0:41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650 9 24575,'-618'0'0,"615"0"-114,1 0 1,0 0-1,-1 0 0,1-1 0,-1 1 1,1-1-1,0 0 0,-1 1 0,1-1 1,0 0-1,-3-2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0:57.3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564 108 24575,'-22'0'0,"-18"1"0,1-2 0,-76-12 0,93 9 0,-1 2 0,-27 0 0,28 1 0,0 0 0,-34-7 0,-70-7 0,125 15 0,0 0 0,0 0 0,0 0 0,0 0 0,0 0 0,0-1 0,-1 1 0,1 0 0,0-1 0,0 1 0,0-1 0,0 1 0,0-1 0,0 0 0,0 1 0,1-1 0,-1 0 0,0 1 0,0-1 0,0 0 0,1 0 0,-1 0 0,0 0 0,1 0 0,-1 0 0,1 0 0,-1 0 0,1 0 0,0 0 0,-1 0 0,1 0 0,0-1 0,0 1 0,0 0 0,-1 0 0,1 0 0,1 0 0,-1 0 0,0-1 0,0 1 0,1-2 0,0 1 0,0 0 0,0 1 0,0-1 0,0 0 0,0 1 0,0-1 0,1 1 0,-1 0 0,1-1 0,-1 1 0,1 0 0,0 0 0,-1 0 0,1 0 0,0 0 0,0 0 0,0 0 0,-1 0 0,1 1 0,0-1 0,0 1 0,0 0 0,4-1 0,384 0 0,-179 3 0,-205-1 0,1 0 0,-1 0 0,0 0 0,0 1 0,0 0 0,-1 0 0,1 0 0,0 1 0,-1 0 0,8 5 0,-12-8 0,0 1 0,0 0 0,0 0 0,0-1 0,0 1 0,0 0 0,0 0 0,0 0 0,-1 0 0,1 0 0,0 0 0,-1 0 0,1 0 0,-1 0 0,1 0 0,-1 0 0,1 1 0,-1-1 0,0 0 0,0 0 0,0 0 0,1 2 0,-2-1 0,0-1 0,0 1 0,1-1 0,-1 1 0,0-1 0,0 0 0,0 1 0,-1-1 0,1 0 0,0 1 0,0-1 0,-1 0 0,1 0 0,-1 0 0,1 0 0,-1-1 0,1 1 0,-1 0 0,1 0 0,-4 0 0,-15 4 0,1 0 0,-1-2 0,0 0 0,0-1 0,0-1 0,0-1 0,-32-3 0,-12 0 0,33-2-1365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0:49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560 60 24575,'-239'8'0,"216"-1"0,15-3 0,15-2 0,12-5 0,-26-1 0,-34-1 0,-21 6 0,-87-2 0,147 1 0,1 0 0,0-1 0,0 1 0,-1 0 0,1-1 0,0 1 0,0 0 0,0-1 0,0 0 0,-1 1 0,1-1 0,0 0 0,0 1 0,0-1 0,0 0 0,1 0 0,-1 0 0,0 0 0,0 0 0,0 0 0,1 0 0,-1 0 0,1 0 0,-1 0 0,1 0 0,-1 0 0,1-1 0,-1 1 0,1 0 0,0 0 0,0-1 0,0 1 0,0 0 0,0 0 0,0-1 0,0 1 0,0-1 0,0 0 0,0 1 0,1 0 0,-1-1 0,0 1 0,-1 0 0,1-1 0,0 1 0,0 0 0,-1-1 0,1 1 0,0 0 0,-1 0 0,1 0 0,-1-1 0,0 1 0,1 0 0,-1 0 0,0 0 0,0 0 0,0 0 0,1 0 0,-1 0 0,0 0 0,0 0 0,0 1 0,-1-1 0,1 0 0,0 1 0,0-1 0,-1 0 0,1 1-24,1 0-1,0 0 1,-1 0 0,1-1-1,0 1 1,0 0 0,-1 0-1,1 0 1,0 0-1,-1 0 1,1 0 0,0 0-1,-1 0 1,1 0 0,0 0-1,0 0 1,-1 0-1,1 0 1,0 1 0,-1-1-1,1 0 1,0 0 0,0 0-1,-1 0 1,1 0-1,0 1 1,0-1 0,-1 0-1,1 0 1,0 0-1,0 1 1,-1-1 0,1 0-1,0 0 1,0 1 0,0-1-1,0 0 1,0 0-1,-1 1 1,1-1 0,0 0-1,0 1 1,0-1 0,0 0-1,0 1 1,0-1-1,0 0 1,0 0 0,0 1-1,0-1 1,0 0-1,0 1 1,0-1 0,0 0-1,1 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0:52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24575,'0'2'0,"0"1"0,0 3 0,0 1 0,0 1 0,0 0 0,0 1 0,0-2 0,0-5 0,0-4 0,0-3 0,0-2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0:59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115 108 24575,'-8'0'0,"1"-1"0,-1-1 0,1 1 0,0-1 0,0 0 0,-1-1 0,2 0 0,-1 0 0,-8-6 0,12 9 0,1-1 0,0-1 0,0 1 0,0 0 0,0 0 0,0-1 0,1 1 0,-1-1 0,0 1 0,1-1 0,-1 0 0,1 0 0,-1 0 0,1 0 0,0 0 0,0 0 0,0 0 0,0 0 0,0 0 0,0-1 0,1 1 0,-1 0 0,1-1 0,0 1 0,-1 0 0,1-1 0,0 1 0,0 0 0,0-1 0,1 1 0,-1 0 0,2-5 0,-2 6 1,0 1 0,1-1-1,-1 0 1,1 0 0,-1 0-1,1 1 1,-1-1 0,1 0-1,-1 0 1,1 1 0,0-1-1,-1 1 1,1-1 0,0 0-1,-1 1 1,1-1 0,0 1-1,0 0 1,0-1 0,-1 1-1,1 0 1,0-1 0,0 1-1,0 0 1,0 0 0,0 0-1,0-1 1,-1 1 0,1 0-1,0 1 1,0-1 0,0 0-1,0 0 1,0 0 0,0 0 0,1 1-1,32 20-94,-16-9-1202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1:06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327 74 24575,'-98'-1'0,"-106"3"0,182 2 0,22-4 0,0 0 0,0 0 0,-1 0 0,1 0 0,0 1 0,0-1 0,0 0 0,0 0 0,0 0 0,0 0 0,-1 0 0,1 0 0,0 0 0,0 0 0,0 0 0,0 0 0,0 1 0,0-1 0,0 0 0,0 0 0,0 0 0,0 0 0,-1 0 0,1 0 0,0 0 0,0 1 0,0-1 0,0 0 0,0 0 0,0 0 0,0 0 0,0 0 0,0 1 0,0-1 0,0 0 0,0 0 0,0 0 0,0 0 0,0 0 0,0 1 0,0-1 0,1 0 0,-1 0 0,0 0 0,0 0 0,0 0 0,0 0 0,0 0 0,0 1 0,0-1 0,0 0 0,0 0 0,0 0 0,1 0 0,-1 0 0,0 0 0,3 1 0,-1 0 0,1 0 0,-1 0 0,1-1 0,0 1 0,-1-1 0,1 0 0,0 0 0,-1 0 0,1 0 0,0 0 0,3-1 0,236-40 0,-148 24 0,1 4 0,150-1 0,-213 11-1365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4:21:40.3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162 124 24575,'0'-2'0,"0"1"0,0-1 0,0 1 0,0-1 0,-1 1 0,1 0 0,-1-1 0,1 1 0,-1-1 0,0 1 0,1 0 0,-1-1 0,0 1 0,0 0 0,0 0 0,0 0 0,0 0 0,0-1 0,0 1 0,0 1 0,0-1 0,-1 0 0,1 0 0,0 0 0,-2 0 0,-43-12 0,10 2 0,22 6 0,-22-13 0,35 18 0,1-1 0,-1 1 0,0-1 0,1 0 0,-1 1 0,1-1 0,-1 1 0,1-1 0,0 0 0,-1 1 0,1-1 0,-1 0 0,1 0 0,0 1 0,0-1 0,-1 0 0,1 0 0,0 1 0,0-1 0,0 0 0,0 0 0,0 0 0,0 1 0,0-1 0,0 0 0,0 0 0,1 0 0,-1 1 0,0-1 0,0 0 0,1 0 0,-1 1 0,0-1 0,1 0 0,-1 1 0,1-1 0,-1 0 0,1 1 0,-1-1 0,1 1 0,-1-1 0,1 1 0,1-2 0,1 0 0,1 0 0,-1 1 0,1-1 0,-1 1 0,1-1 0,0 1 0,-1 0 0,1 1 0,0-1 0,0 1 0,0-1 0,6 1 0,-3 0 0,0 0 0,0 1 0,0-1 0,0 1 0,0 1 0,8 1 0,-2 11-1365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1:09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311 201 24575,'-310'0'0,"327"-2"0,1-1 0,-1 0 0,18-7 0,20-4 0,44-9 0,-65 14 0,0 1 0,1 1 0,0 3 0,38-2 0,386 7 0,-432-5 0,-39-6 0,-44-7 0,18 9 0,0 3 0,-1 1 0,0 1 0,0 3 0,1 1 0,-1 1 0,-61 13 0,31-1 0,46-11 0,1 1 0,-1 0 0,1 2 0,0 1 0,1 1 0,0 0 0,-31 18 0,60-24 0,0 0 0,0-1 0,1 0 0,16 0 0,85-7 0,134-24 0,-143 14 0,181-5 0,-217 23 0,95-3 0,-158 1 0,0 0 0,-1 0 0,1-1 0,0 1 0,-1 0 0,1-1 0,0 1 0,-1-1 0,1 1 0,-1-1 0,1 0 0,-1 0 0,1 0 0,-1 0 0,0 0 0,2-1 0,-2 1 0,-1 1 0,0-1 0,1 0 0,-1 0 0,0 1 0,0-1 0,1 0 0,-1 1 0,0-1 0,0 0 0,0 0 0,0 0 0,0 1 0,0-1 0,0 0 0,0 0 0,0 1 0,0-1 0,0 0 0,-1 0 0,1 1 0,0-1 0,0 0 0,-1 0 0,-1-2 0,0 0 0,1 1 0,-1-1 0,0 1 0,-1 0 0,1 0 0,0 0 0,-1 0 0,1 0 0,-1 0 0,1 0 0,-1 1 0,0 0 0,0-1 0,-5-1 0,-47 0-5,-6-1 78,59 4-152,-1-1-1,1 1 1,-1-1-1,1 1 0,-1-1 1,1 0-1,-1 0 0,1 0 1,0-1-1,0 1 0,-1 0 1,1-1-1,0 1 0,0-1 1,0 0-1,1 0 1,-3-2-1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1:12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463 161 24575,'-41'0'0,"0"-2"0,0-1 0,-77-16 0,50 3 0,30 9 0,-57-21 0,94 28 0,0 0 0,0-1 0,0 1 0,0 0 0,0-1 0,-1 1 0,1 0 0,0-1 0,1 0 0,-1 1 0,0-1 0,0 1 0,0-1 0,0 0 0,0 0 0,1 0 0,-1 1 0,0-1 0,1 0 0,-1 0 0,-1-2 0,3 2 0,-1 1 0,1-1 0,-1 0 0,1 1 0,-1-1 0,1 0 0,-1 1 0,1-1 0,0 1 0,-1-1 0,1 1 0,0-1 0,-1 1 0,1 0 0,0-1 0,0 1 0,-1 0 0,1-1 0,0 1 0,0 0 0,1 0 0,53-8 0,-20 6 0,1-1 0,0-2 0,63-18 0,-48 11 0,15 5-1365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46:16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257 170 24575,'-43'-2'0,"-48"-9"0,-31-1 0,181 9 0,0-3 0,100-22 0,-129 23 0,1 2 0,-1 1 0,41 3 0,35-3 0,-73-3 0,-1-2 0,0-1 0,48-19 0,23-20 0,-172 45 0,-264 3-1365,312-1-5461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46:21.4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360 111 24575,'-81'2'0,"53"1"0,0-2 0,-1-1 0,1-1 0,0-1 0,0-2 0,0-1 0,-28-8 0,54 12 0,1 1 0,-1-1 0,0 1 0,1-1 0,-1 1 0,1-1 0,-1 0 0,1 0 0,0 0 0,-1 0 0,1 0 0,0 0 0,0 0 0,-1 0 0,1-1 0,-1-1 0,2 2 0,0 1 0,0-1 0,0 0 0,1 1 0,-1-1 0,0 1 0,0-1 0,1 1 0,-1-1 0,0 1 0,1-1 0,-1 1 0,1-1 0,-1 1 0,1-1 0,-1 1 0,1-1 0,-1 1 0,1 0 0,-1-1 0,1 1 0,-1 0 0,1 0 0,0-1 0,-1 1 0,1 0 0,-1 0 0,2 0 0,67-14 0,-51 11 0,200-31 0,-154 27 0,0 2 0,99 7 0,-46 1 0,-59-4 0,64 2 0,-102 4 0,-29 1 0,-32 2 0,23-5 0,0 1 0,0 1 0,1 0 0,-27 13 0,30-12 0,0 0 0,-1-1 0,1 0 0,-1-1 0,0-1 0,-1 0 0,-19 0 0,-230-4-1365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46:24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286 160 24575,'-80'2'0,"-88"-4"0,167 2 0,-1 0 0,1 0 0,-1 0 0,1 0 0,-1-1 0,1 1 0,0 0 0,-1-1 0,1 1 0,-1-1 0,1 1 0,0-1 0,-1 0 0,1 0 0,0 1 0,-1-1 0,1 0 0,0 0 0,0 0 0,0 0 0,0 0 0,0-1 0,0 1 0,0 0 0,1 0 0,-1-1 0,0 1 0,1 0 0,-1-1 0,1 1 0,-1-1 0,1 1 0,0-1 0,-1 1 0,1-1 0,0 1 0,0-1 0,0 1 0,0-1 0,0 1 0,1-1 0,-1 1 0,0-1 0,1 1 0,-1 0 0,1-1 0,-1 1 0,1-1 0,0 1 0,-1 0 0,2-2 0,2-4 0,-1 0 0,1 0 0,1 1 0,-1-1 0,1 1 0,0 0 0,1 0 0,9-8 0,-12 12 0,0 0 0,0 0 0,1 0 0,-1 0 0,1 1 0,0-1 0,-1 1 0,1 0 0,0 0 0,0 0 0,0 0 0,0 1 0,-1 0 0,1-1 0,0 2 0,0-1 0,0 0 0,0 1 0,0 0 0,0-1 0,-1 2 0,1-1 0,0 0 0,-1 1 0,1-1 0,5 5 0,30 9 0,-22-12 0,0 0 0,30 1 0,7 1 0,-36-2 0,1-2 0,0 0 0,-1-1 0,1-1 0,0 0 0,-1-2 0,1 0 0,-1-1 0,0-1 0,25-10 0,-22 7 0,1 1 0,0 1 0,0 0 0,1 2 0,0 1 0,-1 1 0,1 0 0,32 3 0,-55-1 0,1 0 0,0 0 0,0 0 0,-1 0 0,1 0 0,0 0 0,0 0 0,-1 1 0,1-1 0,0 0 0,0 0 0,-1 0 0,1 1 0,0-1 0,-1 0 0,1 1 0,0-1 0,-1 1 0,1-1 0,-1 1 0,1-1 0,0 1 0,-1-1 0,1 1 0,-1 0 0,0-1 0,1 1 0,-1 0 0,0-1 0,1 1 0,-1 0 0,0-1 0,1 1 0,-1 0 0,0 0 0,0-1 0,0 2 0,0 1 0,-1 0 0,0-1 0,0 1 0,0-1 0,0 1 0,-1-1 0,1 1 0,0-1 0,-1 1 0,-3 2 0,-49 49 0,54-54 0,-4 4 0,0 0 0,-1-1 0,0 0 0,0 1 0,0-1 0,0-1 0,-1 1 0,1-1 0,-1 0 0,1 0 0,-1-1 0,-9 2 0,6-3 0,1 0 0,0-1 0,-1 0 0,1 0 0,0-1 0,0 0 0,0 0 0,-11-5 0,4 2 0,0 2 0,-1 0 0,1 0 0,-1 1 0,1 1 0,-1 1 0,-16 1 0,-42-2 0,72 1-105,0 0 0,0 0 0,0-1 0,0 1 0,1-1 0,-1 1 0,0-1 0,0 0 0,1 1 0,-1-1 0,0 0 0,-2-2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46:43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30 24575,'-1'2'0,"1"-1"0,-1 1 0,1 0 0,-1-1 0,1 1 0,-1-1 0,0 1 0,0-1 0,1 1 0,-1-1 0,0 0 0,0 1 0,-1-1 0,1 0 0,0 0 0,0 0 0,-1 0 0,1 0 0,0 0 0,-1 0 0,-2 1 0,3-2 0,0 1 0,1-1 0,-1 1 0,0-1 0,0 0 0,1 0 0,-1 0 0,0 1 0,0-1 0,0 0 0,1 0 0,-1 0 0,0 0 0,0 0 0,0 0 0,0 0 0,1-1 0,-1 1 0,0 0 0,0 0 0,1-1 0,-1 1 0,0 0 0,0-1 0,1 1 0,-1-1 0,0 1 0,1-1 0,-1 1 0,0-1 0,1 1 0,-1-1 0,1 0 0,-1 1 0,1-1 0,-1 0 0,1 1 0,0-1 0,-1 0 0,1 0 0,0 1 0,0-1 0,-1 0 0,1 0 0,0-1 0,1-29 0,5 18 0,-6 13 0,0 0 0,1 0 0,-1 0 0,0 0 0,1 0 0,-1 0 0,0 0 0,1 0 0,-1 0 0,0 0 0,1 0 0,-1 0 0,0 0 0,1 0 0,-1 0 0,0 0 0,1 0 0,-1 0 0,0 1 0,1-1 0,-1 0 0,0 0 0,0 0 0,1 0 0,-1 1 0,0-1 0,0 0 0,1 0 0,-1 1 0,0-1 0,0 0 0,0 1 0,1-1 0,-1 0 0,0 0 0,0 1 0,2 2 0,-1 0 0,1 0 0,-1-1 0,0 1 0,0 0 0,0 0 0,-1 0 0,1 0 0,-1 0 0,1 5 0,-1-6 0,-1-1 0,1 1 0,0-1 0,0 1 0,1 0 0,-1-1 0,0 1 0,0-1 0,1 1 0,-1-1 0,1 1 0,-1-1 0,1 1 0,0-1 0,-1 1 0,1-1 0,0 0 0,0 0 0,0 1 0,0-1 0,0 0 0,0 0 0,1 0 0,-1 0 0,0 0 0,0 0 0,1 0 0,-1-1 0,1 1 0,-1 0 0,0-1 0,1 1 0,0-1 0,-1 1 0,1-1 0,-1 0 0,1 0 0,2 0 0,193 1 0,-88-4 0,-36 4 0,79-2 0,-154 1 0,1-1 0,-1 1 0,1 0 0,-1-1 0,1 1 0,0-1 0,-1 0 0,1 1 0,0-1 0,-1 0 0,1 0 0,0 0 0,0 0 0,0 0 0,0 0 0,0 0 0,0 0 0,0 0 0,0 0 0,0 0 0,1-1 0,-1 1 0,0 0 0,1-1 0,-1 1 0,1-1 0,-1 1 0,1 0 0,0-1 0,0 1 0,0-1 0,-1 1 0,1-1 0,1 1 0,-1-1 0,0 1 0,0-1 0,0 1 0,1-1 0,-1 1 0,1 0 0,-1-1 0,1 1 0,0 0 0,-1-1 0,1 1 0,0 0 0,0 0 0,0-1 0,0 1 0,0 0 0,0 0 0,0 0 0,0 1 0,1-1 0,-1 0 0,0 0 0,1 0 0,-1 1 0,0-1 0,1 1 0,-1-1 0,1 1 0,-1 0 0,0-1 0,2 1 0,-220-1 0,100 4 0,65-3-1365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46:49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583 65 24575,'-461'0'0,"433"-6"0,31 2 0,15 1 0,134-9 0,-93 8 0,87 7 0,-84-1 0,66-5 0,-24-20 0,-139 43 0,22-18 0,-1-1 0,1 0 0,-1-1 0,0 0 0,1-1 0,-1-1 0,1 0 0,-24-7 0,-10-1 0,9 5 0,1 2 0,-1 2 0,-43 5 0,-5-2 0,56-2 0,-33 1 0,-90-12 0,140 9-1365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46:51.0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24575,'1'3'0,"0"0"0,0-1 0,0 1 0,0-1 0,0 1 0,1-1 0,-1 1 0,1-1 0,0 0 0,0 0 0,0 1 0,0-1 0,0-1 0,5 4 0,34 22 0,-7-11 0,-27-12 0,0-1 0,0 1 0,0-1 0,0-1 0,0 1 0,1-1 0,12 1 0,0-3 0,-17-1 0,1 1 0,-1 0 0,1 0 0,-1 0 0,0 0 0,1 0 0,-1 1 0,1-1 0,-1 1 0,0 0 0,1 0 0,3 2 0,-13-1 0,0 0 0,0-1 0,-1 1 0,1-2 0,-10 1 0,-1 0-118,-37 0 367,52-1-328,0 0 1,0-1-1,0 1 0,0 0 0,-1-1 1,1 0-1,0 1 0,0-1 0,0 0 1,0 0-1,0 0 0,0 0 0,0 0 1,1-1-1,-1 1 0,0 0 0,1-1 1,-4-3-1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8:44.8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133 134 24575,'-14'-2'0,"-1"0"0,0-1 0,1-1 0,-1 0 0,-17-8 0,30 12 0,0-1 0,1 0 0,-1 1 0,1-1 0,-1 0 0,1 0 0,-1 0 0,1 0 0,-1 0 0,1 0 0,0 0 0,0 0 0,-1-1 0,1 1 0,0 0 0,0-1 0,0 1 0,1-1 0,-2-2 0,2 3 0,0 0 0,0 0 0,1 0 0,-1 0 0,1 1 0,-1-1 0,1 0 0,-1 0 0,1 0 0,-1 1 0,1-1 0,0 0 0,-1 0 0,1 1 0,0-1 0,0 1 0,0-1 0,-1 1 0,1-1 0,0 1 0,0-1 0,0 1 0,0 0 0,0 0 0,0-1 0,0 1 0,0 0 0,0 0 0,0 0 0,0 0 0,0 0 0,0 0 0,0 0 0,0 0 0,1 1 0,91-4 0,-53 3 0,-1-2 0,41-8 0,4-7 0,-24 4 0,73-7 0,99 18 0,-121 4 0,-108-2 0,0 0 0,-1 0 0,1 0 0,-1 1 0,1-1 0,-1 1 0,1-1 0,-1 1 0,0 0 0,1 0 0,-1 0 0,0 1 0,1-1 0,-1 0 0,0 1 0,0 0 0,2 1 0,-4-2 0,0-1 0,1 1 0,-1-1 0,1 1 0,-1 0 0,0-1 0,1 1 0,-1 0 0,0-1 0,0 1 0,0 0 0,0-1 0,0 1 0,1 0 0,-1 0 0,0-1 0,0 1 0,-1 0 0,1-1 0,0 1 0,0 0 0,0-1 0,-1 2 0,0 0 0,0-1 0,0 1 0,0-1 0,0 1 0,0-1 0,-1 0 0,1 0 0,0 1 0,-1-1 0,1 0 0,-1 0 0,1 0 0,-3 1 0,-7 3 0,0-1 0,0 0 0,0-1 0,0 0 0,0 0 0,-1-1 0,1-1 0,-1 0 0,-12 0 0,13-1 0,-77 13 0,63-8 0,1-1 0,-34 0 0,-37-6 0,-89 4 0,139 2-98,-109 5-1169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8:55.5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306 138 24575,'-48'1'0,"9"0"0,-1-2 0,1-1 0,-72-13 0,110 15 0,-1 0 0,1 0 0,0-1 0,0 1 0,-1 0 0,1-1 0,0 1 0,0-1 0,0 1 0,0-1 0,-1 1 0,1-1 0,0 0 0,0 1 0,0-1 0,0 0 0,1 0 0,-1 0 0,0 0 0,0 0 0,0 0 0,1 0 0,-1 0 0,1 0 0,-1 0 0,0 0 0,1-1 0,0 1 0,-1 0 0,1 0 0,0-1 0,0 1 0,0 0 0,-1 0 0,1-1 0,1 1 0,-1 0 0,0 0 0,0-1 0,0 1 0,1 0 0,-1 0 0,0 0 0,1-1 0,-1 1 0,1 0 0,0 0 0,-1 0 0,1 0 0,0 0 0,0 0 0,-1 0 0,1 0 0,2-1 0,2-5 0,1 1 0,0 0 0,0 0 0,0 1 0,1-1 0,13-7 0,-10 9 0,-1 0 0,1 1 0,0 0 0,0 1 0,0 0 0,1 1 0,19-1 0,77 7 0,-92-4 0,65 12 0,-58-8 0,1-1 0,32 1 0,510-6 0,-556 5 0,-19 3 0,-21 5 0,-146 0 0,125-7 0,-1-1 0,-89-6 0,40 0 0,89 2 0,-1 0 0,1 1 0,0 1 0,0 0 0,-1 1 0,-19 7 0,24-7-227,0-1-1,0-1 1,-1 1-1,1-1 1,-11-1-1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4:21:43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40 24575,'55'3'0,"-37"-1"0,1-1 0,-1-1 0,0-1 0,0 0 0,20-5 0,-38 6 0,0 0 0,0 0 0,-1 0 0,1 0 0,0 0 0,0 0 0,0 0 0,0 0 0,0-1 0,0 1 0,0 0 0,0 0 0,0 0 0,0 0 0,0 0 0,0 0 0,0 0 0,0 0 0,0 0 0,0-1 0,0 1 0,0 0 0,0 0 0,0 0 0,0 0 0,0 0 0,0 0 0,0 0 0,0 0 0,0 0 0,0-1 0,0 1 0,0 0 0,0 0 0,0 0 0,0 0 0,0 0 0,0 0 0,1 0 0,-1 0 0,0 0 0,0 0 0,0 0 0,0 0 0,0 0 0,0 0 0,0-1 0,0 1 0,0 0 0,0 0 0,1 0 0,-1 0 0,0 0 0,0 0 0,0 0 0,0 0 0,-15-3 0,-19-1 0,9 2 38,1 0-1,-29-7 0,31 4-529,-1 1-1,-40 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9:01.7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24575,'2'0'0,"0"1"0,0-1 0,-1 0 0,1 0 0,0 1 0,0-1 0,0 1 0,0-1 0,0 1 0,0 0 0,-1 0 0,1 0 0,0 0 0,-1 0 0,1 0 0,0 1 0,-1-1 0,0 0 0,1 1 0,-1-1 0,0 1 0,0-1 0,1 1 0,-1 0 0,-1 0 0,1-1 0,0 1 0,1 3 0,-1-1 0,0 0 0,-1 0 0,1 0 0,-1 0 0,1 0 0,-1 0 0,0 0 0,-1 0 0,1 0 0,-1 0 0,0 0 0,0 0 0,-2 6 0,3-10-32,0 1-1,0-1 1,0 0-1,0 1 1,-1-1-1,1 0 1,0 0-1,0 1 1,0-1-1,0 0 1,0 1-1,-1-1 1,1 0-1,0 0 1,0 1-1,-1-1 1,1 0-1,0 0 1,0 0-1,-1 0 1,1 1-1,0-1 1,0 0-1,-1 0 1,1 0-1,0 0 1,-1 0-1,1 0 1,0 0-1,-1 1 1,1-1-1,0 0 1,-1 0-1,1 0 1,0 0-1,-1-1 0,1 1 1,0 0-1,0 0 1,-1 0-1,0 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9:22.2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131 98 24575,'19'-2'0,"1"0"0,-1-1 0,27-8 0,27-4 0,191-5 0,-260 20 0,28 0 0,-31 0 0,0 0 0,-1 0 0,1 0 0,-1 0 0,1 1 0,0-1 0,-1 0 0,1 0 0,-1 0 0,1 0 0,0-1 0,-1 1 0,1 0 0,-1 0 0,1 0 0,0 0 0,-1-1 0,1 1 0,-1 0 0,1 0 0,-1-1 0,1 1 0,-1 0 0,1-1 0,-1 1 0,1-1 0,-1 1 0,0-1 0,1 1 0,-1-1 0,1 1 0,-1-1 0,0 1 0,1-2 0,-5 0 0,1 0 0,-1 0 0,0 0 0,1 1 0,-1-1 0,0 1 0,0 0 0,0 0 0,0 0 0,0 0 0,0 1 0,0 0 0,0 0 0,-5 0 0,2 0 0,-157 0 0,-19-2 0,137-6 0,37 5 0,-1 1 0,0 0 0,0 1 0,-11-1 0,11 2 0,-1 0 0,0 0 0,0 1 0,1 0 0,-19 4 0,28-5 0,-1 1 0,1-1 0,0 1 0,0-1 0,0 1 0,-1-1 0,1 1 0,0 0 0,0 0 0,0-1 0,0 1 0,0 0 0,0 0 0,0 0 0,0 0 0,1 0 0,-1 0 0,0 0 0,0 2 0,1-1 0,-1-1 0,1 1 0,0 0 0,0-1 0,1 1 0,-1 0 0,0-1 0,0 1 0,1 0 0,-1-1 0,1 1 0,-1-1 0,1 1 0,0-1 0,0 1 0,0-1 0,0 1 0,0-1 0,2 2 0,10 8-1365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29:31.0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24575,'-1'11'0,"1"11"0,0-22 0,0 1 0,0-1 0,0 0 0,0 1 0,0-1 0,1 1 0,-1-1 0,0 1 0,0-1 0,0 0 0,1 1 0,-1-1 0,0 0 0,0 1 0,1-1 0,-1 0 0,0 1 0,1-1 0,-1 0 0,0 1 0,1-1 0,-1 0 0,1 0 0,-1 1 0,0-1 0,1 0 0,-1 0 0,1 0 0,-1 0 0,1 0 0,-1 0 0,0 0 0,1 1 0,-1-1 0,1-1 0,52 17 0,-51-16 0,0 1 0,0-1 0,0 1 0,0-1 0,-1 1 0,1 0 0,0 0 0,0-1 0,-1 1 0,1 1 0,0-1 0,-1 0 0,1 0 0,-1 0 0,1 1 0,-1-1 0,0 1 0,0-1 0,1 1 0,-1 0 0,0-1 0,-1 1 0,1 0 0,0 0 0,0-1 0,-1 1 0,1 0 0,-1 0 0,1 0 0,-1 0 0,0 2 0,1 9 0,-1-1 0,0 1 0,-1-1 0,-2 14 0,-1 8 0,6 0 0,0-25 0,-2 1 0,1 0 0,-1 0 0,0 0 0,-1 0 0,-4 19 0,4-28 4,1 0-1,0-1 0,-1 1 0,1 0 0,-1 0 1,1-1-1,-1 1 0,0 0 0,1 0 1,-1-1-1,0 1 0,1-1 0,-1 1 1,0-1-1,0 1 0,1-1 0,-1 1 1,0-1-1,0 1 0,0-1 0,0 0 0,0 0 1,1 0-1,-1 1 0,0-1 0,0 0 1,0 0-1,0 0 0,0 0 0,0 0 1,0-1-1,0 1 0,0 0 0,0 0 1,1 0-1,-3-2 0,2 2-68,-1-1 1,1 1-1,0-1 1,-1 0-1,1 0 1,0 1-1,0-1 0,-1 0 1,1 0-1,0 0 1,0 0-1,0-1 1,0 1-1,1 0 0,-1 0 1,0-1-1,0 1 1,1 0-1,-1-1 1,1 1-1,-1-1 1,0-1-1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30:11.7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116 162 24575,'-2'-9'0,"1"1"0,-1-1 0,-1 0 0,1 1 0,-1-1 0,-1 1 0,0 0 0,0 0 0,0 0 0,-1 1 0,0-1 0,-1 1 0,0 0 0,-11-10 0,16 16 0,-9-6 0,-18-12 0,25 14 0,17 10 0,-10-3 0,1 0 0,-1 1 0,0-1 0,0 1 0,0 0 0,-1 0 0,1 1 0,-1-1 0,0 1 0,5 7 0,-7-11 0,-1 1 0,1-1 0,-1 1 0,0 0 0,1-1 0,-1 1 0,0 0 0,1 0 0,-1-1 0,0 1 0,0 0 0,0-1 0,0 1 0,0 0 0,0 0 0,0 0 0,0-1 0,0 1 0,0 0 0,0 0 0,0-1 0,0 1 0,-1 0 0,1 0 0,0-1 0,-1 2 0,0-1 0,-1-1 0,1 1 0,0 0 0,-1 0 0,1-1 0,-1 1 0,1-1 0,-1 1 0,1-1 0,-1 0 0,0 1 0,1-1 0,-1 0 0,1 0 0,-1 0 0,0 0 0,1-1 0,-3 1 0,-32-5 0,36 5 0,0 0 0,0 0 0,0 0 0,0 0 0,0-1 0,0 1 0,0 0 0,0 0 0,0 0 0,0 0 0,0 0 0,0 0 0,0 0 0,0 0 0,0 0 0,0 0 0,0 0 0,0 0 0,0 0 0,0 0 0,0 0 0,0-1 0,0 1 0,0 0 0,0 0 0,0 0 0,0 0 0,0 0 0,0 0 0,0 0 0,0 0 0,0 0 0,0 0 0,0 0 0,0 0 0,0 0 0,21-1 0,9 0 0,-23-1 0,1 1 0,0 1 0,-1 0 0,1 0 0,0 0 0,-1 1 0,1 0 0,0 1 0,12 3 0,-17-2-1365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30:19.4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50 36 24575,'-1'0'0,"-2"0"0,-1-2 0,-1 0 0,-1-2 0,-1 0 0,2-1 0,-1 1 0,2 0 0,0 1 0,0-1 0,3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48:29.0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639 0 24575,'-5'1'0,"-1"0"0,0 1 0,0-1 0,1 1 0,-1 0 0,1 0 0,0 1 0,-8 4 0,-22 9 0,1-3 0,27-10 0,0 0 0,0 0 0,-1-1 0,1 0 0,0-1 0,-1 1 0,-14-1 0,-418-2 0,531 9 0,-56-4 0,13-1 0,86-7 0,-172-1-63,26 4-99,1 0-1,0-1 0,0 0 0,1-1 0,-1 0 1,0 0-1,-15-9 0,17 6-6663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9:48:36.6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256 0 24575,'-255'0'0,"484"13"0,-192-9 0,64 15 0,-14-1 0,-80-17-227,-1 1-1,1-1 1,-1 2-1,1-1 1,8 6-1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53:36.4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661 137 24575,'-85'-4'0,"1"-4"0,-87-20 0,-22-2 0,126 26 0,63 4 0,0 0 0,0 0 0,0 1 0,-1-1 0,1 1 0,0 0 0,0 0 0,0 1 0,0-1 0,0 1 0,0 0 0,1 0 0,-5 3 0,8-4 0,0-1 0,0 1 0,0 0 0,0-1 0,0 1 0,0-1 0,0 1 0,0 0 0,1-1 0,-1 1 0,0-1 0,0 1 0,1-1 0,-1 1 0,0-1 0,1 1 0,-1-1 0,1 1 0,-1-1 0,0 0 0,1 1 0,-1-1 0,1 0 0,-1 1 0,1-1 0,-1 0 0,1 1 0,0-1 0,-1 0 0,1 0 0,-1 0 0,1 0 0,-1 0 0,1 1 0,1-1 0,28 11 0,-27-10 0,62 30 0,-50-22 0,1-1 0,0-1 0,27 8 0,-35-15 0,-1 0 0,0 0 0,1-1 0,-1 0 0,0 0 0,0-1 0,1 0 0,-1 0 0,12-6 0,23-6 0,9 7 0,1 1 0,0 4 0,79 4 0,-24 1 0,-99-4 0,0 1 0,0-1 0,-1-1 0,1 1 0,9-4 0,-15 4 0,1 0 0,-1 1 0,0-1 0,0 0 0,0 0 0,0 0 0,0-1 0,0 1 0,0 0 0,0-1 0,0 1 0,-1-1 0,1 1 0,0-1 0,-1 0 0,1 0 0,-1 0 0,0 0 0,0 0 0,0 0 0,2-4 0,-3 5 0,0-1 0,0 1 0,0-1 0,0 0 0,-1 1 0,1-1 0,0 1 0,-1-1 0,1 1 0,-1-1 0,1 1 0,-1-1 0,0 1 0,-1-2 0,1 2 0,1 0 0,-1 0 0,0 0 0,1 0 0,-1-1 0,1 1 0,-1 0 0,1 0 0,0 0 0,-1-1 0,1 1 0,0 0 0,0 0 0,0 0 0,0-1 0,0 1 0,0 0 0,0 0 0,0-1 0,1 1 0,-1 0 0,0 0 0,1 0 0,-1-1 0,1 1 0,-1 0 0,1 0 0,0 0 0,-1 0 0,1 0 0,1-1 0,24-26-1365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53:40.3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789 33 24575,'-66'23'0,"43"-13"0,1-2 0,-1-1 0,0 0 0,-1-2 0,0-1 0,-46 3 0,-28-6 0,-50-3 0,92-6 0,36 4 0,0 2 0,-25-1 0,-16-1 0,57 4 0,-1-1 0,1 0 0,-1 0 0,1 0 0,0-1 0,0 1 0,-1-1 0,1 0 0,0 0 0,0-1 0,-4-3 0,7 6 0,0-1 0,1 1 0,-1-1 0,0 1 0,1-1 0,-1 1 0,0-1 0,1 0 0,-1 1 0,1-1 0,-1 0 0,1 1 0,-1-1 0,1 0 0,0 0 0,-1 0 0,1 1 0,0-1 0,0 0 0,0 0 0,-1 0 0,1 0 0,0 1 0,0-1 0,0 0 0,0 0 0,0 0 0,1 0 0,-1-1 0,1 1 0,0 0 0,0 0 0,0 0 0,0 0 0,1 1 0,-1-1 0,0 0 0,0 1 0,1-1 0,-1 0 0,0 1 0,1 0 0,-1-1 0,1 1 0,1-1 0,62-1 0,-60 2 0,20 2 0,0 1 0,0 2 0,0 0 0,0 2 0,27 10 0,-28-8 0,1-1 0,-1-1 0,1-1 0,0-2 0,35 3 0,-41-6 0,-1-1 0,1-1 0,-1-1 0,0 0 0,1-1 0,-1-1 0,0-1 0,-1 0 0,20-10 0,4-5 0,-22 10 0,1 1 0,34-12 0,-48 19 0,1 0 0,0 1 0,0 0 0,0 0 0,0 1 0,0 0 0,0 0 0,0 1 0,0 0 0,0 0 0,0 0 0,8 4 0,-7-2 0,-1 0 0,0 0 0,0 1 0,-1 0 0,12 10 0,-17-14 0,1 1 0,-1 0 0,0 0 0,0 0 0,1 0 0,-1 0 0,0 0 0,0 0 0,0 1 0,0-1 0,-1 0 0,1 0 0,0 1 0,0-1 0,-1 1 0,1-1 0,-1 1 0,1-1 0,-1 1 0,0-1 0,1 1 0,-1-1 0,0 1 0,0-1 0,0 1 0,0 0 0,0-1 0,-1 1 0,1-1 0,0 1 0,-1-1 0,1 1 0,-1-1 0,0 1 0,1-1 0,-2 2 0,0-1 0,0 0 0,-1-1 0,1 0 0,0 1 0,0-1 0,-1 0 0,1 0 0,0 0 0,-1 0 0,1-1 0,-1 1 0,1-1 0,-1 1 0,1-1 0,-5 0 0,-48-2 0,34 1 0,-183-9 0,188 9-1365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53:44.7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48 24575,'4'4'0,"1"-1"0,0-1 0,-1 1 0,1-1 0,0 1 0,1-1 0,-1-1 0,0 1 0,6 0 0,29 12 0,-39-14 0,-1 0 0,0 1 0,1-1 0,-1 0 0,1 1 0,-1-1 0,0 0 0,1 0 0,-1 1 0,1-1 0,-1 0 0,1 0 0,-1 0 0,1 0 0,-1 0 0,0 0 0,1 0 0,-1 0 0,1 0 0,-1 0 0,1 0 0,-1 0 0,1 0 0,-1 0 0,1 0 0,-1 0 0,1 0 0,-1 0 0,1-1 0,-1 1 0,0 0 0,1 0 0,-1-1 0,1 1 0,-1 0 0,0-1 0,1 1 0,-1 0 0,0-1 0,1 1 0,-1-1 0,0 1 0,0 0 0,1-1 0,-1 1 0,0-1 0,0 1 0,0-1 0,0 1 0,1-1 0,-1 1 0,0 0 0,0-1 0,0 1 0,0-1 0,0 1 0,0-1 0,0 1 0,-1-1 0,1 1 0,0-1 0,0 1 0,0-1 0,0 1 0,0-1 0,-1 0 0,0-1 0,1-1 0,-1 0 0,1 0 0,-1 1 0,0-1 0,0 0 0,-1 1 0,1-1 0,-1 1 0,1 0 0,-3-4 0,2 4 0,0 1 0,0-1 0,1 0 0,-1 1 0,0 0 0,-1-1 0,1 1 0,0 0 0,0 0 0,0 0 0,-1 0 0,1 1 0,0-1 0,-1 1 0,1-1 0,-1 1 0,1 0 0,-1 0 0,1 0 0,0 0 0,-1 0 0,1 1 0,-1-1 0,1 1 0,0-1 0,-4 2 0,4 0 0,0 0 0,0 0 0,0 0 0,0 0 0,0 0 0,0 0 0,0 0 0,1 0 0,-1 1 0,1-1 0,0 1 0,0-1 0,0 1 0,0 0 0,0-1 0,0 1 0,1 0 0,-1-1 0,1 1 0,0 0 0,0 0 0,0 4 0,1-6 0,-1 0 0,0 0 0,0 0 0,0 0 0,0 1 0,0-1 0,0 0 0,0 0 0,0 0 0,-1 1 0,1-1 0,0 0 0,-1 0 0,1 0 0,-1 0 0,1 0 0,-1 0 0,0 0 0,1 0 0,-1 0 0,0 0 0,0 0 0,0 0 0,1 0 0,-1 0 0,0-1 0,0 1 0,-2 1 0,0-2 0,0 1 0,-1-1 0,1 0 0,0 0 0,0 0 0,-1 0 0,1-1 0,-6-1 0,-20-1 0,-17 0 0,0-2 0,0-2 0,-74-21 0,119 28 0,1 0 0,-1 0 0,0 0 0,0 0 0,0 0 0,0 0 0,0 0 0,1-1 0,-1 1 0,0 0 0,0-1 0,0 1 0,1-1 0,-1 1 0,0-1 0,1 1 0,-1-1 0,0 1 0,1-1 0,-1 0 0,1 1 0,-1-1 0,1 0 0,-1 1 0,1-1 0,-1 0 0,1 0 0,0 0 0,-1 1 0,1-1 0,0 0 0,0 0 0,0 0 0,0 0 0,0 0 0,-1 1 0,2-3 0,-1 2 0,1 0 0,0 0 0,0 0 0,-1 0 0,1 0 0,0 0 0,0 0 0,0 0 0,0 0 0,1 0 0,-1 1 0,0-1 0,0 0 0,0 1 0,0-1 0,1 1 0,-1 0 0,0-1 0,1 1 0,-1 0 0,0 0 0,1-1 0,-1 1 0,2 1 0,21-2-120,-16 2 31,1-1 0,0 0 0,-1 0 1,1-1-1,0 0 0,-1-1 0,1 0 0,-1 0 0,0-1 0,1 0 0,-1 0 0,-1-1 0,9-4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4:21:48.1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207 17 24575,'-8'1'0,"-1"0"0,0 1 0,0 0 0,1 0 0,-1 1 0,1 0 0,-9 5 0,15-7 0,-1 0 0,1 0 0,0 1 0,0-1 0,0 1 0,-1 0 0,2 0 0,-1-1 0,0 1 0,0 1 0,0-1 0,-1 3 0,2-4 0,1 1 0,0-1 0,-1 0 0,1 0 0,0 1 0,0-1 0,0 0 0,0 1 0,0-1 0,0 0 0,0 1 0,0-1 0,1 0 0,-1 0 0,0 1 0,1-1 0,-1 0 0,1 0 0,0 0 0,-1 0 0,1 1 0,0-1 0,-1 0 0,1 0 0,0 0 0,2 1 0,-2-1 0,1 0 0,0 0 0,-1 0 0,1 0 0,0 0 0,-1-1 0,1 1 0,0 0 0,0-1 0,0 0 0,-1 1 0,1-1 0,0 0 0,0 0 0,0 0 0,0 0 0,0 0 0,-1-1 0,1 1 0,0 0 0,0-1 0,0 0 0,-1 1 0,1-1 0,0 0 0,-1 0 0,1 0 0,0 0 0,-1 0 0,0 0 0,3-2 0,-1 1 0,-1 0 0,0 0 0,1 0 0,-1 0 0,0 0 0,0 0 0,0-1 0,0 1 0,0 0 0,-1-1 0,1 0 0,-1 1 0,0-1 0,1 0 0,-1 0 0,0 0 0,-1 0 0,1 0 0,0-3 0,-2 5 0,1 0 0,-1 1 0,1-1 0,-1 0 0,1 0 0,-1 1 0,0-1 0,0 0 0,1 1 0,-1-1 0,0 0 0,0 1 0,0-1 0,1 1 0,-1 0 0,0-1 0,0 1 0,0 0 0,0-1 0,0 1 0,0 0 0,0 0 0,-2 0 0,-32-4 0,20 3 0,-22-10 0,32 9 0,0 0 0,-1 0 0,1 0 0,-1 1 0,1 0 0,-1 0 0,1 0 0,-1 1 0,0-1 0,1 2 0,-1-1 0,0 0 0,1 1 0,-10 2 0,15-2 0,0-1 0,0 0 0,0 1 0,0-1 0,0 0 0,-1 1 0,1-1 0,0 0 0,0 1 0,0-1 0,0 0 0,0 1 0,0-1 0,0 0 0,1 1 0,-1-1 0,0 0 0,0 1 0,0-1 0,0 0 0,0 1 0,0-1 0,1 0 0,-1 1 0,0-1 0,0 0 0,0 0 0,1 1 0,-1-1 0,0 0 0,0 0 0,1 1 0,-1-1 0,0 0 0,1 0 0,-1 0 0,0 0 0,1 1 0,-1-1 0,0 0 0,1 0 0,-1 0 0,0 0 0,1 0 0,-1 0 0,1 0 0,22 12 0,-20-11 0,149 71-1365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53:50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246 30 24575,'-17'1'0,"-1"-1"0,0-1 0,0-1 0,1 0 0,-1-2 0,-31-9 0,1 5 0,46 8 0,0 0 0,0-1 0,0 1 0,0 0 0,0 0 0,0 0 0,1 0 0,-1 1 0,0-1 0,0 1 0,0-1 0,0 1 0,1-1 0,-1 1 0,0 0 0,1 0 0,-1 0 0,0 0 0,1 0 0,-1 0 0,1 0 0,-2 2 0,3-2 0,0 1 0,1-1 0,-1 0 0,0 0 0,1 0 0,-1 0 0,1 1 0,0-1 0,-1 0 0,1 0 0,0 0 0,-1 0 0,1 0 0,0 0 0,0-1 0,0 1 0,0 0 0,0 0 0,0 0 0,0-1 0,0 1 0,0-1 0,0 1 0,0-1 0,1 1 0,-1-1 0,0 0 0,0 1 0,3-1 0,21 15 0,-24-15 0,-1 1 0,1-1 0,-1 1 0,0 0 0,1-1 0,-1 1 0,0-1 0,0 1 0,0 0 0,1-1 0,-1 1 0,0 0 0,0-1 0,0 1 0,0 0 0,0-1 0,0 1 0,0 0 0,-1-1 0,1 1 0,0 0 0,0-1 0,0 1 0,-1 0 0,1-1 0,0 1 0,-1-1 0,1 1 0,0-1 0,-1 1 0,1 0 0,-1-1 0,1 0 0,-1 1 0,1-1 0,-1 1 0,1-1 0,-1 1 0,0-1 0,1 1 0,0-1 0,0 0 0,-1 0 0,1 1 0,0-1 0,0 0 0,-1 0 0,1 1 0,0-1 0,0 0 0,-1 0 0,1 0 0,0 1 0,-1-1 0,1 0 0,0 0 0,-1 0 0,1 0 0,-1 0 0,1 0 0,0 0 0,-1 0 0,1 0 0,0 0 0,-1 0 0,1 0 0,0 0 0,-1 0 0,1 0 0,-1 0 0,1 0 0,0 0 0,-1-1 0,1 1 0,0 0 0,0 0 0,-1 0 0,1-1 0,0 1 0,-1 0 0,1 0 0,0-1 0,-1 0 0,1 1 0,0-1 0,0 1 0,1-1 0,-1 1 0,0-1 0,0 1 0,0-1 0,0 1 0,1-1 0,-1 1 0,0-1 0,1 1 0,-1-1 0,0 1 0,1-1 0,-1 1 0,1 0 0,-1-1 0,0 1 0,1 0 0,-1-1 0,1 1 0,-1 0 0,1 0 0,-1-1 0,1 1 0,-1 0 0,1 0 0,-1 0 0,1 0 0,-1 0 0,1 0 0,0 0 0,-1 0 0,1 0 0,-1 0 0,1 0 0,0 0 0,134-15 0,-107 11 0,1 1 0,0 2 0,35 2 0,-31 1 0,-1-2 0,35-5 0,53-6 0,-162 14 0,29-3 0,-1 1 0,1 0 0,-26 6 0,33-5-48,0 0-1,0 1 0,0-1 1,0 1-1,1 0 0,-1 0 1,1 1-1,0 0 0,0 0 1,0 0-1,1 1 0,-7 6 1,2-1-685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53:56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700 65 24575,'-8'0'0,"1"-1"0,-1 0 0,1 0 0,0 0 0,-1-1 0,-11-4 0,18 5 0,0 1 0,0-1 0,0 1 0,0-1 0,0 1 0,0-1 0,0 0 0,0 1 0,0-1 0,0 0 0,1 0 0,-1 0 0,0 0 0,1 0 0,-1 0 0,0 0 0,1 0 0,-1 0 0,1 0 0,-1-1 0,1 0 0,0 1 0,0-1 0,1 1 0,-1 0 0,0-1 0,1 1 0,-1-1 0,1 1 0,0 0 0,-1-1 0,1 1 0,0 0 0,0 0 0,0-1 0,0 1 0,0 0 0,0 0 0,0 0 0,0 0 0,2-1 0,-3 1 0,1 1 0,-1 0 0,0-1 0,1 1 0,-1-1 0,0 1 0,1 0 0,-1-1 0,0 1 0,1 0 0,-1 0 0,1-1 0,-1 1 0,0 0 0,1 0 0,-1 0 0,1-1 0,-1 1 0,1 0 0,-1 0 0,1 0 0,-1 0 0,1 0 0,-1 0 0,1 0 0,-1 0 0,1 0 0,-1 0 0,0 0 0,1 0 0,-1 0 0,1 1 0,-1-1 0,1 0 0,-1 0 0,1 0 0,0 1 0,2 19 0,-11 28 0,7-46 0,1 0 0,-1 0 0,0 0 0,0 0 0,0-1 0,0 1 0,0 0 0,-1 0 0,1-1 0,0 1 0,-1-1 0,1 1 0,-1-1 0,0 1 0,1-1 0,-1 0 0,0 0 0,0 0 0,0 0 0,0 0 0,0 0 0,0-1 0,0 1 0,0-1 0,0 1 0,-3-1 0,-1 0 0,0-1 0,0 0 0,1-1 0,-1 0 0,0 1 0,1-2 0,0 1 0,-6-4 0,5 4 0,-1 0 0,1 0 0,-1 1 0,0-1 0,0 1 0,1 1 0,-14 0 0,12 0 0,-1 0 0,1-1 0,0 0 0,0 0 0,-12-4 0,9 1 0,-1-1 0,0 2 0,-1 0 0,1 0 0,0 1 0,-1 0 0,-20 1 0,7 2 0,0 1 0,-45 11 0,7-7 0,60-6 0,-1 0 0,0 0 0,0 0 0,0-1 0,1 0 0,-1 0 0,0 0 0,1 0 0,-1-1 0,1 0 0,-5-2 0,10 5 0,0-1 0,0 0 0,0 1 0,0-1 0,0 1 0,0-1 0,0 0 0,0 0 0,0 1 0,0-1 0,0 0 0,0 0 0,0 0 0,0 0 0,0 0 0,0-1 0,0 1 0,0 0 0,0 0 0,-1-1 0,1 1 0,0 0 0,0-1 0,0 1 0,0-1 0,0 1 0,0-1 0,-1 0 0,1 1 0,0-1 0,0 0 0,-1 1 0,1-1 0,0 0 0,-1 0 0,1 0 0,-1 0 0,1 1 0,-1-1 0,0 0 0,1 0 0,-1 0 0,0 0 0,1 0 0,-1 0 0,0 0 0,0 0 0,0 0 0,0 0 0,0 0 0,0 0 0,0 0 0,-1 0 0,1 0 0,0 0 0,0 0 0,-1 0 0,1 0 0,-1 0 0,1 0 0,-1 0 0,1 1 0,-1-1 0,0-1 0,27 22 0,2-1 0,44 24 0,-60-37 0,1-1 0,0 0 0,0-1 0,1-1 0,-1 0 0,1 0 0,-1-1 0,27 0 0,-38-2 0,7-1 0,0 1 0,0 0 0,0 0 0,0 1 0,0 0 0,0 1 0,-1 0 0,1 0 0,13 6 0,-85-6 0,-71-1 0,-107-2 0,219-4-1365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02:50.3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 0 24575,'-20'5'0,"19"-4"0,1-1 0,0 0 0,0 1 0,0-1 0,-1 0 0,1 1 0,0-1 0,0 1 0,0-1 0,0 0 0,0 1 0,0-1 0,0 1 0,0-1 0,0 0 0,0 1 0,0-1 0,0 1 0,0-1 0,0 0 0,0 1 0,1-1 0,-1 0 0,0 1 0,0-1 0,0 0 0,0 1 0,1-1 0,-1 1 0,2 1 0,0 0 0,0 0 0,-1-1 0,1 1 0,0 0 0,0-1 0,1 0 0,-1 1 0,0-1 0,0 0 0,1 0 0,-1 0 0,4 1 0,28 2 0,0-2 0,1 0 0,46-6 0,1 2 0,12 4 0,102-5 0,-195 3-52,0 0-1,0 0 1,0 0-1,0 0 1,0 0-1,0 0 1,0-1-1,0 1 1,0 0-1,0-1 1,0 1-1,-1 0 1,1-1-1,0 1 1,0-1-1,0 0 1,-1 1-1,1-1 1,0 1-1,-1-1 1,1 0-1,0 0 1,-1 0-1,1 1 0,0-3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02:52.8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 2 24575,'-2'-1'0,"1"1"0,-1 0 0,1 0 0,-1 0 0,1 0 0,-1 0 0,1 0 0,-1 0 0,1 0 0,-1 0 0,0 1 0,1-1 0,0 1 0,-1-1 0,1 1 0,-1 0 0,1-1 0,0 1 0,-1 0 0,1 0 0,0 0 0,0 0 0,0 0 0,0 0 0,-1 0 0,2 1 0,-1-1 0,0 0 0,0 0 0,0 1 0,1-1 0,-1 1 0,0 1 0,1-1 0,1-1 0,-1 1 0,1-1 0,0 1 0,-1-1 0,1 1 0,0-1 0,0 1 0,0-1 0,0 0 0,1 1 0,-1-1 0,0 0 0,0 0 0,1 0 0,-1 0 0,1 0 0,-1 0 0,1-1 0,-1 1 0,1 0 0,-1-1 0,1 1 0,-1-1 0,1 0 0,0 1 0,-1-1 0,1 0 0,0 0 0,3 0 0,74 4 0,82-6 0,-42 0 0,132 15 0,-245-13-116,-2 0 2,0 0 1,-1 0-1,1 0 1,-1 0-1,1-1 1,0 0-1,-1 1 1,1-1-1,-1-1 0,5-1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03:15.7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512 14 24575,'-317'14'0,"260"-9"0,-81 2 0,313-9 0,119 5 0,-232 10 0,-54-10 0,0 0 0,1-1 0,-1 0 0,0-1 0,1 1 0,-1-2 0,1 1 0,-1-1 0,1 0 0,-1-1 0,12-2 0,-20 3 1,1 0-1,-1 0 0,1-1 0,-1 1 1,1 0-1,-1-1 0,1 1 1,-1 0-1,1-1 0,-1 1 1,1 0-1,-1-1 0,1 1 1,-1-1-1,0 1 0,1-1 1,-1 1-1,0-1 0,1 1 0,-1-1 1,0 1-1,0-1 0,1 1 1,-1-1-1,0 0 0,0 1 1,0-1-1,0 1 0,0-1 1,0 0-1,0 1 0,0-1 0,0 1 1,0-1-1,0 0 0,-1 1 1,1-1-1,0 1 0,-1-2 1,-15-24-23,4 8-1334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03:29.2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24575,'3'0'0,"-1"0"0,1 0 0,0 0 0,0 0 0,0 0 0,0 1 0,-1-1 0,1 1 0,5 2 0,-7-2 0,1 1 0,-1-1 0,1 1 0,-1-1 0,0 1 0,0 0 0,0 0 0,0 0 0,0 0 0,0-1 0,0 1 0,0 4 0,0-5 0,0 0 0,0 0 0,0 1 0,0-1 0,0-1 0,0 1 0,0 0 0,0 0 0,0 0 0,0-1 0,1 1 0,-1 0 0,0-1 0,0 1 0,1-1 0,-1 0 0,0 1 0,1-1 0,-1 0 0,0 0 0,1 0 0,-1 0 0,1 0 0,-1 0 0,0 0 0,1 0 0,-1 0 0,0-1 0,1 1 0,-1-1 0,0 1 0,3-2 0,40-19 0,-15 9 0,-29 11 0,1 1 0,-1 0 0,0 0 0,1-1 0,-1 1 0,1 0 0,-1 0 0,1-1 0,-1 1 0,1 0 0,-1 0 0,1 0 0,-1 0 0,1 0 0,-1 0 0,1 0 0,-1 0 0,1 0 0,-1 0 0,1 0 0,-1 0 0,1 0 0,-1 0 0,1 0 0,-1 0 0,1 1 0,-1-1 0,1 0 0,-1 0 0,1 1 0,-1-1 0,0 0 0,1 1 0,-1-1 0,1 0 0,-1 1 0,0-1 0,1 1 0,-1-1 0,0 0 0,0 1 0,1-1 0,-1 1 0,0-1 0,0 1 0,0-1 0,0 1 0,1-1 0,-1 1 0,0-1 0,0 1 0,0-1 0,0 1 0,0 0 0,-3 6 0,3-7 0,0 0 0,0 0 0,0 0 0,1 0 0,-1 0 0,0 0 0,0 0 0,0 0 0,0 0 0,0 0 0,0 0 0,0 0 0,0 0 0,0 0 0,1 0 0,-1 0 0,0 0 0,0 0 0,0 0 0,0 0 0,0 0 0,0 0 0,0 0 0,0 0 0,0 0 0,1 0 0,-1 0 0,0 0 0,0 0 0,0 0 0,0 0 0,0 0 0,0 0 0,0 0 0,0 0 0,0 0 0,1 0 0,-1 0 0,0 0 0,0 0 0,0 1 0,0-1 0,0 0 0,0 0 0,0 0 0,0 0 0,0 0 0,0 0 0,0 0 0,0 0 0,0 0 0,0 1 0,0-1 0,0 0 0,0 0 0,0 0 0,0 0 0,0 0 0,0 0 0,0 0 0,0 1 0,11-2 0,50 1 0,-30 0 0,0 0 0,0-2 0,36-7 0,-64 8 0,0 0 0,0 1 0,1 0 0,-1 0 0,0 0 0,0 0 0,1 0 0,-1 0 0,0 1 0,0 0 0,1 0 0,-1 0 0,0 0 0,0 0 0,3 2 0,37 32 0,-37-29 0,0 0 0,1 0 0,-1-1 0,1 0 0,0 0 0,12 6 0,6 1-1365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8:28:37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689 24 24575,'-458'0'0,"444"1"0,1 0 0,0 1 0,-25 7 0,25-5 0,0-1 0,0 0 0,0-1 0,-17 0 0,26-2 0,-48-5 0,51 5 0,1 0 0,-1 0 0,0-1 0,0 1 0,1 0 0,-1 0 0,0-1 0,0 1 0,1 0 0,-1-1 0,0 1 0,1-1 0,-1 1 0,1-1 0,-1 1 0,1-1 0,-1 0 0,1 1 0,-1-1 0,1 0 0,-1-1 0,1 1 0,0 0 0,0 0 0,0 0 0,1 0 0,-1 0 0,0 0 0,1 0 0,-1 0 0,1 0 0,-1 0 0,1 0 0,0 0 0,-1 0 0,1 0 0,0 0 0,-1 1 0,1-1 0,0 0 0,0 0 0,0 1 0,1-1 0,4-2 0,1 0 0,-1 1 0,1 1 0,0-1 0,0 1 0,-1 0 0,1 0 0,0 1 0,0 0 0,0 0 0,0 1 0,10 2 0,14-1 0,-28-2-136,0 0-1,0 0 1,1 0-1,-1 1 1,0 0-1,0-1 1,0 1-1,0 0 0,4 3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8:28:43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719 39 24575,'23'-9'0,"-16"8"0,-17 6 0,2-2 0,0 1 0,1 0 0,-1 1 0,1-1 0,-9 9 0,13-10 0,-2 1 0,1-1 0,0 0 0,-1 0 0,1 0 0,-1-1 0,0 1 0,0-1 0,0 0 0,0-1 0,0 1 0,0-1 0,-1 0 0,-8 1 0,9-3 0,-1 0 0,1 0 0,0 0 0,0-1 0,0 0 0,1 0 0,-1 0 0,-6-4 0,10 6 0,0 0 0,0 0 0,1-1 0,-1 1 0,0-1 0,0 1 0,0-1 0,1 1 0,-1-1 0,0 1 0,1-1 0,-1 0 0,0 1 0,1-1 0,-1 0 0,1 0 0,-1 1 0,1-1 0,0 0 0,-1 0 0,1 0 0,0 0 0,-1 0 0,1 1 0,0-1 0,0 0 0,0 0 0,0 0 0,0 0 0,0 0 0,0 0 0,0 0 0,0 0 0,0 0 0,0 1 0,1-1 0,-1 0 0,0 0 0,1 0 0,-1 0 0,1 1 0,-1-1 0,1 0 0,-1 0 0,1 1 0,-1-1 0,1 0 0,0 1 0,-1-1 0,1 0 0,0 1 0,0-1 0,-1 1 0,3-1 0,4-2 0,0 1 0,0 0 0,1 1 0,-1-1 0,0 1 0,1 1 0,-1-1 0,1 2 0,-1-1 0,1 1 0,7 1 0,18 0 0,-108-3 0,-86 2 0,149 1 0,-27 1 0,29-10 0,18-12 0,-7 17 0,1 1 0,0-1 0,0 1 0,0-1 0,0 1 0,1 0 0,-1 0 0,0 0 0,0 0 0,4-1 0,-5 2 0,0 0 0,-1-1 0,1 1 0,0 0 0,-1 0 0,1 0 0,-1-1 0,1 1 0,0 0 0,0 0 0,-1 0 0,1 0 0,0 0 0,-1 0 0,1 0 0,0 0 0,-1 0 0,1 0 0,0 1 0,-1-1 0,1 0 0,0 0 0,-1 1 0,1-1 0,-1 0 0,1 1 0,0-1 0,-1 1 0,1-1 0,-1 1 0,1-1 0,-1 1 0,0-1 0,1 1 0,-1-1 0,1 1 0,-1-1 0,0 1 0,1 1 0,-2-1 0,0 0 0,0 0 0,0 0 0,0 0 0,0 0 0,0 0 0,0-1 0,-1 1 0,1 0 0,0-1 0,0 1 0,-1 0 0,1-1 0,-1 0 0,1 1 0,0-1 0,-1 0 0,-2 0 0,-29 6 0,-27-2 0,-109-8 0,136 1-455,1-2 0,-57-15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8:28:47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289 11 24575,'-288'0'0,"337"39"0,-41-36 0,-1 0 0,1 0 0,0 0 0,0-1 0,0-1 0,0 1 0,0-1 0,17 0 0,-2-1 0,-1-1 0,25-4 0,43-14 0,-58 12 0,1 0 0,-1 3 0,44-2 0,303-3 0,-378 9-52,0 0-1,0 1 1,0-1-1,0 0 1,0 0-1,0-1 1,0 1-1,0 0 1,0 0-1,0 0 1,0-1-1,0 1 1,0 0-1,0-1 1,0 1-1,0-1 1,0 1-1,-1-1 1,1 0-1,0 1 0,0-1 1,-1 0-1,1 1 1,0-1-1,0-1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8:28:48.8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334 0 24575,'-18'1'0,"-1"1"0,2 1 0,-21 5 0,21-4 0,-1-1 0,0 0 0,-25 0 0,-2-1 0,32 0 0,0-1 0,0-1 0,0 0 0,0-1 0,-23-4 0,50 2 0,14 5 0,19 5 0,0-1 0,1-3 0,88-6 0,-34 1 0,-99 2-68,1 1 0,0-1-1,-1 0 1,1 0 0,0 0 0,-1-1-1,1 1 1,0-1 0,-1 0 0,1 0-1,-1 0 1,0-1 0,1 1 0,-1-1-1,0 0 1,0 0 0,1 0-1,-2 0 1,7-5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9:06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677 73 24575,'-18'2'0,"0"1"0,1 0 0,-1 1 0,1 1 0,-26 11 0,-11 2 0,20-7 0,11-4 0,0 0 0,-1-1 0,0-1 0,-30 1 0,65-8 0,0-2 0,0 1 0,0-1 0,13-8 0,10-3 0,-7 5 0,50-22 0,-77 31 0,0 1 0,0 0 0,1 0 0,-1-1 0,0 1 0,0 0 0,1 0 0,-1 0 0,0 0 0,0-1 0,1 1 0,-1 0 0,0 0 0,1 0 0,-1 0 0,0 0 0,0 0 0,1 0 0,-1 0 0,0 0 0,1 0 0,-1 0 0,0 0 0,1 0 0,-1 0 0,0 0 0,1 0 0,-1 0 0,0 0 0,0 0 0,1 1 0,-1-1 0,0 0 0,0 0 0,1 0 0,-1 0 0,0 1 0,0-1 0,1 0 0,-1 0 0,0 1 0,0-1 0,0 0 0,1 0 0,-1 1 0,0-1 0,0 0 0,0 0 0,0 1 0,0-1 0,0 0 0,0 1 0,0-1 0,0 0 0,0 1 0,0-1 0,0 0 0,0 0 0,0 1 0,0 0 0,0 0 0,0 0 0,0 0 0,-1 0 0,1 0 0,0 0 0,-1 0 0,1 0 0,0-1 0,-1 1 0,1 0 0,-1 0 0,0 0 0,1-1 0,-1 1 0,0 0 0,1-1 0,-1 1 0,0-1 0,0 1 0,-1 0 0,-9 2 0,-1 0 0,0 0 0,0-2 0,0 1 0,0-2 0,0 1 0,-13-3 0,-25 3 0,-77 15 0,83-8 0,-1-3 0,1-1 0,-53-3 0,125 0 0,0-2 0,37-5 0,37-2 0,-71 7 0,0 2 0,0 1 0,0 2 0,52 12 0,-68-13 0,0 0 0,0-1 0,17 0 0,21 3 0,155 35 0,-176-36 0,0-2 0,0-2 0,44-4 0,-74 4 0,-1 1 0,0-1 0,0 0 0,0-1 0,0 1 0,0 0 0,0 0 0,0 0 0,1-1 0,-1 1 0,0 0 0,0-1 0,0 1 0,0-1 0,0 1 0,0-1 0,0 0 0,-1 1 0,1-1 0,0 0 0,0 0 0,0 1 0,-1-1 0,1 0 0,0 0 0,-1 0 0,1 0 0,-1 0 0,1 0 0,-1 0 0,1 0 0,-1 0 0,0 0 0,0-1 0,1 1 0,-1 0 0,0 0 0,0 0 0,0 0 0,0 0 0,0 0 0,0-1 0,-1 1 0,1 0 0,0 0 0,-1 0 0,1 0 0,0 0 0,-2-2 0,0-1 0,1 1 0,-1-1 0,0 1 0,-1 0 0,1 0 0,0 0 0,-1 0 0,0 0 0,0 0 0,0 0 0,0 1 0,0 0 0,-5-3 0,-6-1 0,1 1 0,-1 1 0,-15-3 0,23 6 0,0 0 0,0 0 0,0 0 0,0 1 0,0 0 0,0 0 0,1 1 0,-1 0 0,0 0 0,-7 2 0,12-3 0,0 1 0,0-1 0,0 1 0,0-1 0,0 1 0,0 0 0,0-1 0,0 1 0,1 0 0,-1 0 0,0-1 0,1 1 0,-1 0 0,0 0 0,1 0 0,-1 0 0,1 0 0,-1 0 0,1 0 0,0 0 0,-1 0 0,1 0 0,0 0 0,0 0 0,0 0 0,0 0 0,0 0 0,0 0 0,0 0 0,0 0 0,0 1 0,0-1 0,0 0 0,1 0 0,-1 0 0,1 0 0,-1 0 0,0 0 0,1 0 0,0-1 0,-1 1 0,1 0 0,-1 0 0,1 0 0,0 0 0,0-1 0,0 1 0,-1 0 0,1-1 0,0 1 0,0-1 0,0 1 0,0-1 0,0 1 0,0-1 0,0 1 0,0-1 0,0 0 0,0 0 0,0 1 0,0-1 0,0 0 0,0 0 0,0 0 0,1 0 0,-1-1 0,0 1 0,2 0 0,41-11 0,-31 8 0,0 0 0,1 0 0,-1 1 0,17 0 0,2 4 0,-22-1 0,-1 0 0,0 0 0,0-1 0,0-1 0,0 1 0,1-1 0,10-4 0,-19 5 0,-1 0 0,1 0 0,0 0 0,-1-1 0,1 1 0,0 0 0,-1-1 0,1 1 0,0-1 0,-1 1 0,1 0 0,-1-1 0,1 1 0,-1-1 0,1 0 0,-1 1 0,1-1 0,-1 1 0,0-1 0,1 0 0,-1 1 0,0-1 0,0 0 0,1 1 0,-1-1 0,0 0 0,0 0 0,0 1 0,0-1 0,0 0 0,0 0 0,0 0 0,-15-24 0,-31-12 0,39 34 0,0 0 0,0 1 0,0 0 0,0 0 0,-1 1 0,1 0 0,0 0 0,-15 1 0,-63 5 0,73-4 0,-33 4 0,-69 3 0,78-8 0,23 1 0,0 0 0,-1-1 0,1-1 0,0 0 0,-1-1 0,1 0 0,0-1 0,0 0 0,1-2 0,-17-6 0,-30-22-1365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8:28:50.3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12 177 24575,'1'-16'0,"1"0"0,0 1 0,1-1 0,1 1 0,9-27 0,5-14 0,-18 56 0,0 0 0,-1 0 0,1 0 0,0 0 0,0 0 0,0 0 0,0 0 0,0 0 0,0 0 0,0 0 0,0 0 0,0 0 0,0 0 0,-1 0 0,1 1 0,0-1 0,0 0 0,0 0 0,0 0 0,0 0 0,0 0 0,0 0 0,0 0 0,0-1 0,0 1 0,-1 0 0,1 0 0,0 0 0,0 0 0,0 0 0,0 0 0,0 0 0,0 0 0,0 0 0,0 0 0,0 0 0,-12 17 0,-10 27 0,4 19-1365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8:28:53.1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0 166 24575,'8'8'0,"18"17"0,-25-24 0,0-1 0,0 1 0,0-1 0,0 1 0,0-1 0,0 0 0,0 1 0,0-1 0,0 0 0,0 0 0,0 0 0,0 1 0,0-1 0,0 0 0,0 0 0,0 0 0,0-1 0,0 1 0,0 0 0,0 0 0,0-1 0,0 1 0,0 0 0,0-1 0,0 1 0,0-1 0,-1 1 0,1-1 0,0 1 0,0-1 0,0-1 0,1 1 0,-1 0 0,0 0 0,0 0 0,-1-1 0,1 1 0,0 0 0,0-1 0,-1 1 0,1-1 0,-1 1 0,1-1 0,-1 1 0,0-1 0,1 1 0,-1-1 0,0 0 0,0 1 0,0-1 0,0 1 0,0-1 0,-1 1 0,1-1 0,0 0 0,-1 1 0,1-1 0,-1 1 0,1 0 0,-1-1 0,0 1 0,0-1 0,0 1 0,0 0 0,1 0 0,-2-1 0,1 1 0,0 0 0,0 0 0,0 0 0,0 0 0,-1 0 0,1 1 0,-1-1 0,1 0 0,0 0 0,-1 1 0,1-1 0,-1 1 0,1 0 0,-1-1 0,0 1 0,1 0 0,-1 0 0,1 0 0,-1 0 0,1 0 0,-1 0 0,0 0 0,1 1 0,-1-1 0,1 0 0,-1 1 0,1-1 0,-1 1 0,1 0 0,0 0 0,-1-1 0,1 1 0,-2 1 0,2-1 0,0 0 0,0-1 0,0 1 0,0 0 0,0 0 0,0 0 0,1 0 0,-1-1 0,0 1 0,0 0 0,1 1 0,-1-1 0,0 0 0,1 0 0,-1 0 0,1 0 0,-1 0 0,1 1 0,0-1 0,0 0 0,-1 0 0,1 0 0,0 1 0,0-1 0,0 0 0,0 0 0,1 1 0,-1-1 0,0 0 0,0 0 0,1 1 0,0 1 0,0-2 0,0 0 0,1 0 0,-1 0 0,0-1 0,1 1 0,-1 0 0,0-1 0,1 1 0,-1-1 0,1 1 0,-1-1 0,1 0 0,-1 0 0,0 0 0,1 1 0,-1-1 0,1-1 0,-1 1 0,1 0 0,-1 0 0,1 0 0,-1-1 0,1 1 0,-1-1 0,1 1 0,-1-1 0,2-1 0,10-5 0,0-1 0,0 0 0,-1-1 0,0-1 0,-1 0 0,0 0-1,-1-1 1,0 0 0,0-1 0,10-17 0,26-30-1364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8:28:57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55 24575,'0'-2'0,"1"0"0,-1 0 0,0 0 0,1 0 0,-1 0 0,1 0 0,0 1 0,0-1 0,-1 0 0,1 0 0,0 1 0,0-1 0,1 1 0,-1-1 0,0 1 0,1-1 0,-1 1 0,0 0 0,1-1 0,0 1 0,-1 0 0,1 0 0,0 0 0,-1 0 0,1 1 0,0-1 0,0 0 0,0 1 0,0-1 0,0 1 0,-1 0 0,1-1 0,0 1 0,0 0 0,0 0 0,0 0 0,0 1 0,0-1 0,0 0 0,0 1 0,0-1 0,0 1 0,-1 0 0,1 0 0,0-1 0,0 1 0,-1 0 0,1 0 0,0 1 0,-1-1 0,0 0 0,1 1 0,-1-1 0,1 0 0,-1 1 0,0 0 0,0-1 0,0 1 0,0 0 0,0-1 0,0 1 0,-1 0 0,1 0 0,-1 0 0,1 0 0,-1-1 0,1 4 0,-1-4 0,-1 0 0,1 0 0,0 0 0,0 0 0,0 0 0,0 0 0,1 0 0,-1 0 0,0 0 0,0 0 0,0 0 0,1 0 0,-1 0 0,1 0 0,-1 0 0,1-1 0,-1 1 0,1 0 0,-1 0 0,1 0 0,-1-1 0,2 2 0,-1-2 0,-1 0 0,1 0 0,0-1 0,0 1 0,-1 0 0,1 0 0,0-1 0,-1 1 0,1 0 0,-1-1 0,1 1 0,0 0 0,-1-1 0,1 1 0,-1-1 0,1 1 0,-1-1 0,1 1 0,-1-1 0,1 1 0,-1-1 0,1 0 0,21-43 0,-21 46 0,0-1 0,0 0 0,0 0 0,0 0 0,0 0 0,0 0 0,0 0 0,1 0 0,-1 0 0,0-1 0,1 1 0,-1 0 0,1-1 0,-1 1 0,1-1 0,-1 0 0,3 1 0,32 7 0,2-5 0,-27-1 0,1-1 0,0 0 0,0-1 0,0-1 0,0 1 0,-1-2 0,1 0 0,0 0 0,-1-1 0,13-5 0,-8 3 0,0 1 0,0 0 0,0 1 0,0 1 0,1 0 0,-1 1 0,1 1 0,27 4 0,-21-3 0,0 0 0,0-2 0,33-4 0,49-8 0,-97 12 0,-11 2 0,-15 11 0,13-5 0,-41 53 0,43-57 0,0 0 0,0 0 0,0 0 0,-1 0 0,1 0 0,-1-1 0,1 1 0,-1-1 0,0 0 0,0 0 0,0-1 0,0 1 0,0-1 0,-7 1 0,10-2-40,0 0 0,0 0 0,1 0 0,-1 0-1,0 0 1,1 0 0,-1-1 0,0 1 0,1 0 0,-1 0 0,1-1-1,-1 1 1,0 0 0,1-1 0,-1 1 0,1-1 0,-1 1-1,1-1 1,-1 1 0,1-1 0,-1 1 0,1-1 0,-1 1 0,1-1-1,0 0 1,0 1 0,-1-1 0,1 0 0,0 1 0,0-1-1,-1 0 1,1 1 0,0-2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8:29:08.7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66 24575,'4'0'0,"4"-4"0,9-4 0,4-2 0,3 2 0,1-2 0,-1 1 0,0 2 0,-1 2 0,-1 2 0,0 2 0,-4 4 0,-6 5 0,-3 6 0,-1-1 0,-2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8:30:26.0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405 199 24575,'-26'1'0,"18"0"0,0 0 0,-1-1 0,1 0 0,0 0 0,0-1 0,0 0 0,0-1 0,1 1 0,-1-2 0,0 1 0,-11-6 0,17 2 0,12 2 0,19 2 0,-26 2 0,95-5 0,321-7 0,-405 10 0,-13-2 0,-24-5 0,-95 3 0,-1 4 0,-196 23 0,216-3 0,71-12 0,0 0 0,0-2 0,-40 0 0,50-9 0,26-5 0,28-5 0,197-42 0,-116 26 0,2 4 0,206-18 0,-310 44-1365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03:37.06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264 1 24575,'-192'7'0,"127"-7"0,59 0 0,8 0 0,34-1 0,53 0 0,94 3 0,-177-1 0,0 0 0,0 0 0,0 1 0,0 0 0,0 1 0,-1-1 0,9 5 0,-10-4 0,1 0 0,1 0 0,-1-1 0,0 0 0,0 0 0,1-1 0,-1 1 0,1-1 0,11 1 0,-6-3 0,1 1 0,0 1 0,-1 0 0,21 5 0,-32-5-57,1-1 0,-1 0 1,1 1-1,0-1 0,-1 1 0,1-1 0,-1 1 0,1-1 0,-1 1 0,1-1 0,-1 1 1,0 0-1,1-1 0,-1 1 0,0 0 0,1-1 0,-1 1 0,0 0 0,0-1 1,0 1-1,0 0 0,1-1 0,-1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03:39.4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0 24575,'5'3'0,"0"-1"0,0 1 0,0 0 0,0 0 0,-1 0 0,1 1 0,-1 0 0,0 0 0,0 0 0,0 0 0,0 0 0,-1 1 0,3 5 0,-6-9 0,0 0 0,-1-1 0,1 1 0,-1 0 0,1-1 0,-1 1 0,1 0 0,-1-1 0,0 1 0,1-1 0,-1 1 0,0-1 0,1 1 0,-1-1 0,0 1 0,0-1 0,0 0 0,1 1 0,-1-1 0,0 0 0,0 0 0,0 0 0,0 0 0,1 1 0,-1-1 0,0 0 0,0 0 0,0-1 0,0 1 0,-1 0 0,-35 0 0,33 0 0,-5 0 0,-9 0 0,35 9 0,3-4 0,1-1 0,0-1 0,-1 0 0,1-2 0,0-1 0,35-3 0,-26 2 0,0 0 0,39 5 0,76 11 0,-115-5 101,-27-8-248,0-1 1,0 1-1,0-1 0,1 0 1,-1 0-1,0 0 1,1-1-1,-1 1 1,4-1-1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03:42.5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118 154 24575,'-1'-9'0,"1"0"0,-1 1 0,0-1 0,-1 1 0,0-1 0,-1 1 0,0 0 0,0 0 0,0 0 0,-1 0 0,0 0 0,-10-12 0,13 19 0,-1 0 0,1 0 0,-1 0 0,1 1 0,-1-1 0,0 0 0,1 1 0,-1-1 0,0 1 0,0-1 0,1 1 0,-1 0 0,0 0 0,0 0 0,0 0 0,1 0 0,-1 0 0,0 0 0,-2 1 0,3 0 0,-1-1 0,1 1 0,0-1 0,-1 0 0,1 0 0,0 0 0,-1 1 0,1-1 0,-1 0 0,1-1 0,0 1 0,-1 0 0,1 0 0,-1-1 0,1 1 0,0 0 0,0-1 0,-1 0 0,1 1 0,0-1 0,0 0 0,-1 1 0,1-1 0,0 0 0,0 0 0,0 0 0,0 0 0,0 0 0,0 0 0,1 0 0,-2-2 0,2 2 0,0 0 0,0 1 0,0-1 0,1 1 0,-1-1 0,0 0 0,0 1 0,1-1 0,-1 1 0,0-1 0,1 1 0,-1-1 0,1 1 0,-1-1 0,1 1 0,-1-1 0,1 1 0,-1 0 0,1-1 0,-1 1 0,1 0 0,-1-1 0,1 1 0,0 0 0,-1 0 0,1 0 0,-1 0 0,1-1 0,0 1 0,-1 0 0,1 0 0,0 0 0,-1 0 0,1 0 0,0 0 0,-1 1 0,2-1 0,33 0 0,-29 0 0,32 0 0,0 2 0,0 1 0,58 14 0,-55-9 0,-1-2 0,1-1 0,0-3 0,0-1 0,47-5 0,-60 1 0,0-1 0,0-1 0,32-11 0,-49 11-1365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03:45.5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422 1 24575,'-422'0'0,"607"12"0,75 2 0,74-14-1365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10:00.1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242 120 24575,'-69'2'0,"-75"-4"0,143 2 0,0 0 0,0 0 0,-1-1 0,1 1 0,0 0 0,0 0 0,0-1 0,-1 1 0,1-1 0,0 1 0,0-1 0,0 1 0,0-1 0,0 0 0,0 0 0,0 1 0,0-1 0,0 0 0,0 0 0,1 0 0,-1 0 0,0 0 0,1 0 0,-1 0 0,0 0 0,1 0 0,-1-1 0,1 1 0,0 0 0,-1 0 0,1 0 0,0-1 0,0 1 0,0 0 0,0 0 0,0-1 0,0 1 0,0 0 0,0 0 0,0 0 0,1-1 0,0-1 0,-1 1 0,1-1 0,0 1 0,0 0 0,0 0 0,0-1 0,0 1 0,0 0 0,1 0 0,-1 0 0,1 0 0,-1 1 0,1-1 0,0 0 0,-1 1 0,1-1 0,0 1 0,0 0 0,0-1 0,1 1 0,-1 0 0,0 0 0,3-1 0,2 2 0,1 0 0,-1 0 0,0 0 0,0 1 0,0 0 0,13 4 0,28 2 0,-28-6 0,-1 1 0,0 0 0,1 2 0,-1 0 0,-1 1 0,1 1 0,-1 1 0,28 14 0,-34-16 0,0 0 0,0 0 0,1-1 0,0-1 0,0 0 0,0-1 0,0 0 0,0-1 0,0 0 0,0-1 0,0-1 0,1 0 0,14-3 0,-27 4 0,1-1 0,-1 1 0,0 0 0,1-1 0,-1 1 0,1-1 0,-1 0 0,0 1 0,1-1 0,-1 0 0,0 0 0,0 0 0,0 0 0,0 0 0,0 0 0,0 0 0,0 0 0,0 0 0,0 0 0,0-1 0,0 1 0,-1 0 0,1-1 0,-1 1 0,1-1 0,0-2 0,-1 1 0,0 0 0,0 0 0,0 0 0,0 0 0,-1 0 0,0 0 0,1 0 0,-1 0 0,0 1 0,0-1 0,-1 0 0,-2-5 0,2 4 0,-1-1 0,0 1 0,0 0 0,0 0 0,-1 0 0,1 0 0,-1 0 0,0 1 0,0-1 0,0 1 0,0 0 0,-1 0 0,1 1 0,-1-1 0,0 1 0,-6-2 0,-32 10-415,35-4-535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9:10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333 120 24575,'-241'14'0,"159"-14"0,73 0 0,20 0 0,18 1 0,0 2 0,-1 1 0,1 2 0,37 12 0,-5-2 0,-31-12 0,0-1 0,1-1 0,-1-1 0,43-5 0,-50 2 0,10-1 0,56-14 0,-63 11 0,1 1 0,0 1 0,38-1 0,-46 6 0,-14 0 0,-1 0 0,1-1 0,0 1 0,-1-1 0,1 0 0,0 0 0,-1-1 0,1 1 0,0-1 0,-1 0 0,1-1 0,-1 1 0,8-4 0,-12 4 0,1 1 0,-1-1 0,0 0 0,1 0 0,-1 1 0,0-1 0,0 0 0,0 0 0,1 0 0,-1 0 0,0 1 0,0-1 0,0 0 0,0 0 0,0 0 0,-1 0 0,1 1 0,0-1 0,0 0 0,0 0 0,-1 0 0,1 1 0,0-1 0,-1 0 0,1 0 0,-1 1 0,1-1 0,-1 0 0,1 1 0,-1-1 0,0 0 0,1 1 0,-1-1 0,0 1 0,1-1 0,-1 1 0,0 0 0,0-1 0,1 1 0,-2-1 0,-32-15 0,-5 13 0,0 1 0,-57 4 0,12 1 0,-139 10 0,165-12 0,-54-2 0,111 0 0,-1 1 0,0-1 0,0 1 0,1-1 0,-1 0 0,1 0 0,-1 0 0,1 0 0,-1 0 0,1 0 0,-1 0 0,1 0 0,0-1 0,0 1 0,0 0 0,0-1 0,0 1 0,0-1 0,0 1 0,0-1 0,0 0 0,1 1 0,-1-1 0,1 0 0,-1 1 0,1-1 0,0 0 0,-1-2 0,1 2 0,-1-1 0,1 1 0,-1-1 0,0 1 0,0 0 0,0-1 0,0 1 0,0 0 0,-1 0 0,1-1 0,-1 1 0,1 0 0,-1 0 0,0 1 0,-3-4 0,-7-1 0,-11-9 0,25 10 0,17 2 0,-7 3 0,0 0 0,0 1 0,-1 1 0,1 0 0,0 0 0,-1 1 0,17 7 0,-27-10 0,51 14 0,68 10 0,-33-8 0,-66-13-66,0 0 1,0-2-1,27-2 0,-23 1-1036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10:04.5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187 104 24575,'-44'2'0,"31"0"0,1-1 0,-1 0 0,1-1 0,-1-1 0,0 0 0,1-1 0,-23-5 0,34 6 0,0 1 0,0 0 0,0-1 0,0 1 0,0 0 0,0-1 0,1 1 0,-1-1 0,0 1 0,0-1 0,0 0 0,0 1 0,1-1 0,-1 0 0,0 0 0,1 1 0,-1-1 0,0 0 0,1 0 0,-1 0 0,1 0 0,-1 0 0,1 0 0,0 0 0,-1 0 0,1 0 0,0 0 0,0 0 0,0 0 0,0 0 0,0 0 0,0 0 0,0 0 0,0 0 0,0 0 0,0 0 0,0 0 0,1 0 0,-1 0 0,0 0 0,1 0 0,-1 0 0,1 0 0,-1 1 0,1-1 0,0 0 0,-1 0 0,1 0 0,1 0 0,0-3 0,1 1 0,1 1 0,-1-1 0,0 0 0,0 1 0,1 0 0,0-1 0,-1 1 0,1 1 0,8-4 0,-5 4 0,0 1 0,0 0 0,0 0 0,0 0 0,0 0 0,0 1 0,0 1 0,0-1 0,0 1 0,-1 0 0,1 1 0,-1-1 0,1 1 0,7 5 0,-5-3 0,0-1 0,0 0 0,0-1 0,0 0 0,0 0 0,1-1 0,13 2 0,-1-3 0,0 0 0,0-1 0,1-1 0,-2-1 0,1-1 0,0-1 0,-1-1 0,35-13 0,-43 14 0,-1 1 0,1 0 0,0 0 0,0 1 0,0 1 0,14 0 0,23-2 0,4 0-35,-45 4-67,0-1-1,-1 0 1,1 0 0,0-1-1,0 0 1,-1 0 0,1-1 0,-1 0-1,1-1 1,-1 0 0,0 0-1,11-7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10:13.0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251 359 24575,'-14'-187'0,"13"176"0,-1-1 0,0 1 0,0 0 0,-1 0 0,-1 0 0,0 0 0,-7-13 0,11 24 0,0-1 0,0 1 0,-1 0 0,1-1 0,0 1 0,0 0 0,0 0 0,-1-1 0,1 1 0,0 0 0,0-1 0,-1 1 0,1 0 0,0 0 0,-1 0 0,1-1 0,0 1 0,-1 0 0,1 0 0,0 0 0,-1 0 0,1-1 0,0 1 0,-1 0 0,1 0 0,0 0 0,-1 0 0,1 0 0,-1 0 0,1 0 0,0 0 0,-1 0 0,1 0 0,0 0 0,-1 1 0,0-1 0,-13 12 0,-13 30 0,22-34 0,3-5 0,-1 1 0,1 0 0,-1-1 0,0 0 0,0 1 0,-1-1 0,1 0 0,-1-1 0,1 1 0,-1-1 0,0 1 0,0-1 0,0 0 0,0 0 0,0-1 0,-8 2 0,9-2 0,0-1 0,0 1 0,0-1 0,0 0 0,0-1 0,0 1 0,0 0 0,0-1 0,0 1 0,0-1 0,0 0 0,0 0 0,0 0 0,1-1 0,-1 1 0,0-1 0,1 1 0,-1-1 0,1 0 0,-1 0 0,1 0 0,0 0 0,0 0 0,0-1 0,-3-3 0,4 5 0,0 0 0,0 0 0,1 0 0,-1 0 0,0-1 0,0 1 0,0 0 0,1 0 0,-1 0 0,1-1 0,-1 1 0,1 0 0,-1-1 0,1 1 0,0 0 0,0-1 0,0 1 0,0 0 0,0-1 0,0 1 0,0-1 0,0 1 0,0 0 0,0-1 0,1 1 0,-1 0 0,1-1 0,-1 1 0,1 0 0,-1 0 0,1-1 0,0 1 0,0 0 0,0 0 0,-1 0 0,1 0 0,0 0 0,0 0 0,0 0 0,1 0 0,-1 1 0,0-1 0,0 0 0,0 0 0,0 1 0,3-1 0,0-1 0,1 1 0,-1-1 0,0 1 0,1 0 0,-1 1 0,1-1 0,-1 1 0,1 0 0,-1 0 0,1 1 0,0-1 0,-1 1 0,6 1 0,33 16 0,21 6 0,-36-19 0,1-2 0,-1-1 0,1-1 0,56-5 0,20-23 0,-105 27 0,1 0 0,0 0 0,-1 0 0,1 0 0,0 0 0,-1 0 0,1-1 0,0 1 0,-1 0 0,1 0 0,0 0 0,-1-1 0,1 1 0,0 0 0,-1 0 0,1-1 0,-1 1 0,1-1 0,0 1 0,-1-1 0,1 1 0,-1-1 0,0 1 0,1-1 0,-1 1 0,1-1 0,-1 1 0,0-1 0,1 0 0,-1 1 0,0-1 0,0 0 0,1 1 0,-1-1 0,0 0 0,0 1 0,0-2 0,-1-1 0,1 0 0,-1 1 0,0-1 0,0 1 0,0-1 0,-1 1 0,1 0 0,-1 0 0,1-1 0,-4-2 0,-4-5 0,-1 0 0,0 0 0,-14-9 0,21 17-124,0 0 0,0 1 0,0 0 0,0 0 0,-1 0 0,1 0-1,0 0 1,-1 0 0,1 1 0,-6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20:10:16.5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148 164 24575,'-13'-2'0,"0"-1"0,0-1 0,0 0 0,1-1 0,0 0 0,-17-9 0,14 6 0,14 8 0,-1-1 0,0 0 0,1 0 0,-1 0 0,1 0 0,-1 0 0,1 0 0,-1 0 0,1 0 0,0 0 0,0-1 0,-1 1 0,1 0 0,0-1 0,0 1 0,0-1 0,1 0 0,-1 1 0,0-1 0,1 0 0,-1 1 0,1-1 0,-1 0 0,1 0 0,0 1 0,0-1 0,-1 0 0,1 0 0,1 0 0,-1 1 0,0-1 0,0 0 0,1 0 0,0-2 0,0 1 0,0 1 0,0 0 0,1 0 0,-1 0 0,0 0 0,1 0 0,0 0 0,-1 0 0,1 0 0,0 1 0,0-1 0,0 1 0,0-1 0,0 1 0,0 0 0,0-1 0,1 1 0,-1 0 0,0 1 0,1-1 0,-1 0 0,1 1 0,-1-1 0,4 1 0,202 2 0,63-3 0,-217-12 0,-46 10 0,1 0 0,-1 1 0,1 0 0,0 0 0,13 0 0,7 1 0,-19 0 0,0 0 0,0 1 0,1 0 0,-1 1 0,0 0 0,16 4 0,-25-5 0,1 1 0,-1 0 0,0-1 0,0 1 0,0-1 0,0 1 0,0 0 0,0 0 0,0 0 0,0 0 0,-1 0 0,1 0 0,0 0 0,0 0 0,-1 0 0,1 0 0,-1 0 0,1 0 0,-1 0 0,1 0 0,-1 0 0,0 1 0,1-1 0,-1 0 0,0 0 0,0 1 0,0-1 0,0 0 0,0 0 0,0 1 0,-1-1 0,1 0 0,0 0 0,0 0 0,-1 1 0,1-1 0,-1 0 0,1 0 0,-1 0 0,0 0 0,1 0 0,-1 0 0,0 0 0,0 0 0,0 1 0,-2 2 0,0-1 0,1 1 0,-1-1 0,0 0 0,-1 1 0,1-1 0,-1-1 0,1 1 0,-1 0 0,0-1 0,-6 3 0,-3-2-1365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1T17:39:14.0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329 97 24575,'-81'1'0,"-89"-3"0,165 1 0,1 0 0,-1 0 0,1-1 0,0 1 0,0-1 0,0 0 0,0-1 0,0 1 0,0-1 0,0 0 0,-3-3 0,5 5 0,0-1 0,0 1 0,1-1 0,-1 0 0,0 0 0,1 0 0,-1 0 0,1 0 0,-1 0 0,1 0 0,0 0 0,0 0 0,0-1 0,0 1 0,1 0 0,-1-1 0,1 1 0,-1-1 0,1 1 0,0-1 0,0-3 0,0 5 0,1-1 0,0 1 0,0 0 0,0 0 0,0-1 0,0 1 0,0 0 0,0 0 0,1 0 0,-1 0 0,0 1 0,1-1 0,-1 0 0,0 0 0,1 1 0,-1-1 0,1 1 0,-1-1 0,1 1 0,-1 0 0,1 0 0,-1-1 0,1 1 0,-1 0 0,3 1 0,49 0 0,-38 0 0,4 1 0,0 0 0,30 8 0,-32-6 0,1 0 0,0-1 0,22 0 0,3-1 0,52 9 0,-54-5 0,61 1 0,-38-7 0,-1-2 0,0-3 0,93-20 0,-152 24 0,32-6 0,-35 6 0,1 1 0,-1 0 0,1-1 0,-1 1 0,0 0 0,1 0 0,-1 0 0,1 0 0,-1 0 0,1 1 0,-1-1 0,0 0 0,1 1 0,-1-1 0,0 1 0,1-1 0,-1 1 0,0 0 0,3 1 0,-5-1 0,1 1 0,0-1 0,-1 0 0,1 1 0,-1-1 0,0 0 0,1 0 0,-1 1 0,0-1 0,0 0 0,0 0 0,1 0 0,-1 0 0,0 0 0,-1 0 0,1 0 0,0 0 0,-1 0 0,-23 20 0,17-17 0,1 0 0,0 0 0,-1 0 0,0-1 0,0 0 0,0 0 0,0-1 0,0 0 0,-1-1 0,-10 1 0,-91-1 0,63-2 0,-58 3 0,-107-5 0,209 3-124,1 0 0,0-1 0,-1 1 0,1-1 0,-1 0 0,1 1-1,0-1 1,-1 0 0,1 0 0,-3-3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A39AE18-016A-4046-8305-410BF6E7D74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28A0A79-153A-44C0-9E8A-3FF78FD92D34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4305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4687-746B-560B-3E04-46C5C2889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F1F70-C79F-834F-FA8D-A3C3DBCD0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6ECE8-F3BD-C4FE-BCFD-107EDF8B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A30D-7E6F-FEC6-3429-3C8D0384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B2A7F-F7EF-0D4B-E88B-FFC8704D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47191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AF4C6-E909-B446-872A-8543CE7B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43E27-9ED8-712D-5AC2-91854C31A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B8225-8FA9-927D-D8EC-F4DD31DE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9AF84-9217-7FE8-6AB6-B9666E3CA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F040-72D5-F937-8A1D-5EDBF807E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697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5B1F5-9F9C-42E9-BBB2-FFC5D23A2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6EAD2-19D6-95DD-2164-AC660AB25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F3211-C2D4-D13E-9101-21C6B9C5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74DC1-AEF4-310D-6325-95488743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25E6-ADC7-B626-CF30-F2FDD1F1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3477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73F2-9E0D-9C8A-9277-B3BA561E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7D73-F2A8-42BD-78F4-6D0DF01D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A7EFC-2460-A38B-2A00-067056E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06284-FD9A-7BD3-FB01-FF2CE663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495DB-2483-0E6C-6545-A4303648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0151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3083-F5B3-9EB7-03BD-9000DE75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FFD7A-D4FE-E385-E8A1-AAB98140D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0C209-E5B7-080E-BC14-E2A7BD76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A4368-B5FA-199F-67C7-6BA8EDF6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C119F-75BE-046A-9941-4C01EE5B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920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58E0-521B-9ED1-E1F7-B8248137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5820-F1A0-AD3D-75F5-7BD9E4A1A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EBC1B-0E4E-387D-5629-6E52E1DCE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DE524-4C7F-92BE-6BBA-C193027A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2CE40-715F-1DFA-1F9D-F5C56F7F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FDB86-C7EC-EB3A-A3FC-695166E3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2119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1552-F742-F468-8294-1A3A32DF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2867D-4C06-CEC2-6648-F4CB0F30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99DB3-3033-0C11-8A87-2092542AA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95F9F-D2E4-7DDB-D4C3-96D8A7493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255D7-00C8-FC1C-0056-E67EF3990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E0B8D-C548-A33D-56CB-F5759FD3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8BB3C-7D6F-AE11-4B8E-7F73101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8D3688-4223-DAA8-59FC-DDD12669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4788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F1C9-3411-430E-D275-003457E9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39A359-52FA-71B7-8B10-74BA3936A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D5B49-BD05-7AB8-B453-1F3843F5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5763D-3179-875E-0B51-B4C3251C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4058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618AF-386B-5A21-BE54-F6A242BD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1E7BF-C272-9851-5FC8-55F7F5B4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2DFA5-6AD7-7CEC-B30B-E34B869E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1522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6EA0-E529-C67B-6645-F3A6077C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1D4CD-445D-2A00-8C9E-9A3C3980E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A0471-34A6-E702-E4CA-1EC5F20F2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ADD6C-5094-C846-7D93-4221413F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C1D63-3AE9-41FE-987A-48364D9F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9763E-2C01-E87B-5CAE-FB92D780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6136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8C50-85F5-683F-3658-FA07E440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785C5-17C4-9008-BF71-1942C9990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0A6C4-3579-206A-DE6B-F80228551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669A9-11EC-FA66-3E0E-FB94ABC6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1330E-06B8-0BE1-F987-AC85832F4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2FF62-B838-3F58-5BBE-5C6BCE50D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8512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C0B247-967F-0D08-5213-66FAF129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EEE8C-7B30-4534-2110-173124C80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C02C-F822-315E-1937-B34281BCD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B18951-0359-4470-8343-16D09AF2B22F}" type="datetimeFigureOut">
              <a:rPr lang="ar-SA" smtClean="0"/>
              <a:t>09/11/1445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93887-039E-7590-D1E1-DBEBAA52B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99898-3B00-427B-DFC1-162860B96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27EC26-4638-4F79-9039-CDA8EE219E1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6620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10.png"/><Relationship Id="rId18" Type="http://schemas.openxmlformats.org/officeDocument/2006/relationships/customXml" Target="../ink/ink5.xml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6.tmp"/><Relationship Id="rId12" Type="http://schemas.openxmlformats.org/officeDocument/2006/relationships/customXml" Target="../ink/ink2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mp"/><Relationship Id="rId11" Type="http://schemas.openxmlformats.org/officeDocument/2006/relationships/image" Target="../media/image9.png"/><Relationship Id="rId5" Type="http://schemas.openxmlformats.org/officeDocument/2006/relationships/image" Target="../media/image4.tmp"/><Relationship Id="rId15" Type="http://schemas.openxmlformats.org/officeDocument/2006/relationships/image" Target="../media/image11.png"/><Relationship Id="rId10" Type="http://schemas.openxmlformats.org/officeDocument/2006/relationships/customXml" Target="../ink/ink1.xml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tmp"/><Relationship Id="rId13" Type="http://schemas.openxmlformats.org/officeDocument/2006/relationships/image" Target="../media/image138.png"/><Relationship Id="rId18" Type="http://schemas.openxmlformats.org/officeDocument/2006/relationships/customXml" Target="../ink/ink60.xml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18.tmp"/><Relationship Id="rId12" Type="http://schemas.openxmlformats.org/officeDocument/2006/relationships/customXml" Target="../ink/ink57.xml"/><Relationship Id="rId17" Type="http://schemas.openxmlformats.org/officeDocument/2006/relationships/image" Target="../media/image140.png"/><Relationship Id="rId2" Type="http://schemas.openxmlformats.org/officeDocument/2006/relationships/image" Target="../media/image113.png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tmp"/><Relationship Id="rId11" Type="http://schemas.openxmlformats.org/officeDocument/2006/relationships/image" Target="../media/image120.png"/><Relationship Id="rId5" Type="http://schemas.openxmlformats.org/officeDocument/2006/relationships/image" Target="../media/image116.tmp"/><Relationship Id="rId15" Type="http://schemas.openxmlformats.org/officeDocument/2006/relationships/image" Target="../media/image139.png"/><Relationship Id="rId10" Type="http://schemas.openxmlformats.org/officeDocument/2006/relationships/image" Target="../media/image19.png"/><Relationship Id="rId19" Type="http://schemas.openxmlformats.org/officeDocument/2006/relationships/image" Target="../media/image141.png"/><Relationship Id="rId4" Type="http://schemas.openxmlformats.org/officeDocument/2006/relationships/image" Target="../media/image115.png"/><Relationship Id="rId9" Type="http://schemas.openxmlformats.org/officeDocument/2006/relationships/image" Target="../media/image18.png"/><Relationship Id="rId14" Type="http://schemas.openxmlformats.org/officeDocument/2006/relationships/customXml" Target="../ink/ink5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tmp"/><Relationship Id="rId13" Type="http://schemas.openxmlformats.org/officeDocument/2006/relationships/image" Target="../media/image151.png"/><Relationship Id="rId18" Type="http://schemas.openxmlformats.org/officeDocument/2006/relationships/customXml" Target="../ink/ink65.xml"/><Relationship Id="rId3" Type="http://schemas.openxmlformats.org/officeDocument/2006/relationships/image" Target="../media/image25.png"/><Relationship Id="rId7" Type="http://schemas.openxmlformats.org/officeDocument/2006/relationships/image" Target="../media/image133.tmp"/><Relationship Id="rId12" Type="http://schemas.openxmlformats.org/officeDocument/2006/relationships/customXml" Target="../ink/ink62.xml"/><Relationship Id="rId17" Type="http://schemas.openxmlformats.org/officeDocument/2006/relationships/image" Target="../media/image153.png"/><Relationship Id="rId2" Type="http://schemas.openxmlformats.org/officeDocument/2006/relationships/image" Target="../media/image30.png"/><Relationship Id="rId16" Type="http://schemas.openxmlformats.org/officeDocument/2006/relationships/customXml" Target="../ink/ink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52.png"/><Relationship Id="rId10" Type="http://schemas.openxmlformats.org/officeDocument/2006/relationships/image" Target="../media/image136.tmp"/><Relationship Id="rId19" Type="http://schemas.openxmlformats.org/officeDocument/2006/relationships/image" Target="../media/image154.png"/><Relationship Id="rId4" Type="http://schemas.openxmlformats.org/officeDocument/2006/relationships/image" Target="../media/image130.png"/><Relationship Id="rId9" Type="http://schemas.openxmlformats.org/officeDocument/2006/relationships/image" Target="../media/image135.tmp"/><Relationship Id="rId14" Type="http://schemas.openxmlformats.org/officeDocument/2006/relationships/customXml" Target="../ink/ink6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tmp"/><Relationship Id="rId13" Type="http://schemas.openxmlformats.org/officeDocument/2006/relationships/image" Target="../media/image163.png"/><Relationship Id="rId18" Type="http://schemas.openxmlformats.org/officeDocument/2006/relationships/customXml" Target="../ink/ink69.xml"/><Relationship Id="rId26" Type="http://schemas.openxmlformats.org/officeDocument/2006/relationships/customXml" Target="../ink/ink73.xml"/><Relationship Id="rId3" Type="http://schemas.openxmlformats.org/officeDocument/2006/relationships/image" Target="../media/image144.png"/><Relationship Id="rId21" Type="http://schemas.openxmlformats.org/officeDocument/2006/relationships/image" Target="../media/image167.png"/><Relationship Id="rId7" Type="http://schemas.openxmlformats.org/officeDocument/2006/relationships/image" Target="../media/image146.tmp"/><Relationship Id="rId12" Type="http://schemas.openxmlformats.org/officeDocument/2006/relationships/customXml" Target="../ink/ink66.xml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2" Type="http://schemas.openxmlformats.org/officeDocument/2006/relationships/image" Target="../media/image143.png"/><Relationship Id="rId16" Type="http://schemas.openxmlformats.org/officeDocument/2006/relationships/customXml" Target="../ink/ink68.xml"/><Relationship Id="rId20" Type="http://schemas.openxmlformats.org/officeDocument/2006/relationships/customXml" Target="../ink/ink70.xml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customXml" Target="../ink/ink72.xml"/><Relationship Id="rId5" Type="http://schemas.openxmlformats.org/officeDocument/2006/relationships/image" Target="../media/image19.png"/><Relationship Id="rId15" Type="http://schemas.openxmlformats.org/officeDocument/2006/relationships/image" Target="../media/image164.png"/><Relationship Id="rId23" Type="http://schemas.openxmlformats.org/officeDocument/2006/relationships/image" Target="../media/image168.png"/><Relationship Id="rId28" Type="http://schemas.openxmlformats.org/officeDocument/2006/relationships/customXml" Target="../ink/ink74.xml"/><Relationship Id="rId10" Type="http://schemas.openxmlformats.org/officeDocument/2006/relationships/image" Target="../media/image149.tmp"/><Relationship Id="rId19" Type="http://schemas.openxmlformats.org/officeDocument/2006/relationships/image" Target="../media/image166.png"/><Relationship Id="rId4" Type="http://schemas.openxmlformats.org/officeDocument/2006/relationships/image" Target="../media/image18.png"/><Relationship Id="rId9" Type="http://schemas.openxmlformats.org/officeDocument/2006/relationships/image" Target="../media/image148.tmp"/><Relationship Id="rId14" Type="http://schemas.openxmlformats.org/officeDocument/2006/relationships/customXml" Target="../ink/ink67.xml"/><Relationship Id="rId22" Type="http://schemas.openxmlformats.org/officeDocument/2006/relationships/customXml" Target="../ink/ink71.xml"/><Relationship Id="rId27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tmp"/><Relationship Id="rId13" Type="http://schemas.openxmlformats.org/officeDocument/2006/relationships/image" Target="../media/image180.png"/><Relationship Id="rId18" Type="http://schemas.openxmlformats.org/officeDocument/2006/relationships/customXml" Target="../ink/ink78.xml"/><Relationship Id="rId3" Type="http://schemas.openxmlformats.org/officeDocument/2006/relationships/image" Target="../media/image25.png"/><Relationship Id="rId7" Type="http://schemas.openxmlformats.org/officeDocument/2006/relationships/image" Target="../media/image158.tmp"/><Relationship Id="rId12" Type="http://schemas.openxmlformats.org/officeDocument/2006/relationships/customXml" Target="../ink/ink75.xml"/><Relationship Id="rId17" Type="http://schemas.openxmlformats.org/officeDocument/2006/relationships/image" Target="../media/image182.png"/><Relationship Id="rId2" Type="http://schemas.openxmlformats.org/officeDocument/2006/relationships/image" Target="../media/image30.png"/><Relationship Id="rId16" Type="http://schemas.openxmlformats.org/officeDocument/2006/relationships/customXml" Target="../ink/ink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81.png"/><Relationship Id="rId10" Type="http://schemas.openxmlformats.org/officeDocument/2006/relationships/image" Target="../media/image161.tmp"/><Relationship Id="rId19" Type="http://schemas.openxmlformats.org/officeDocument/2006/relationships/image" Target="../media/image183.png"/><Relationship Id="rId4" Type="http://schemas.openxmlformats.org/officeDocument/2006/relationships/image" Target="../media/image155.png"/><Relationship Id="rId9" Type="http://schemas.openxmlformats.org/officeDocument/2006/relationships/image" Target="../media/image160.tmp"/><Relationship Id="rId14" Type="http://schemas.openxmlformats.org/officeDocument/2006/relationships/customXml" Target="../ink/ink7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tmp"/><Relationship Id="rId13" Type="http://schemas.openxmlformats.org/officeDocument/2006/relationships/image" Target="../media/image184.png"/><Relationship Id="rId3" Type="http://schemas.openxmlformats.org/officeDocument/2006/relationships/image" Target="../media/image18.png"/><Relationship Id="rId7" Type="http://schemas.openxmlformats.org/officeDocument/2006/relationships/image" Target="../media/image175.tmp"/><Relationship Id="rId12" Type="http://schemas.openxmlformats.org/officeDocument/2006/relationships/image" Target="../media/image180.tmp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tmp"/><Relationship Id="rId5" Type="http://schemas.openxmlformats.org/officeDocument/2006/relationships/image" Target="../media/image173.png"/><Relationship Id="rId10" Type="http://schemas.openxmlformats.org/officeDocument/2006/relationships/image" Target="../media/image178.tmp"/><Relationship Id="rId4" Type="http://schemas.openxmlformats.org/officeDocument/2006/relationships/image" Target="../media/image19.png"/><Relationship Id="rId9" Type="http://schemas.openxmlformats.org/officeDocument/2006/relationships/image" Target="../media/image177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tmp"/><Relationship Id="rId13" Type="http://schemas.openxmlformats.org/officeDocument/2006/relationships/customXml" Target="../ink/ink79.xml"/><Relationship Id="rId18" Type="http://schemas.openxmlformats.org/officeDocument/2006/relationships/image" Target="../media/image205.png"/><Relationship Id="rId3" Type="http://schemas.openxmlformats.org/officeDocument/2006/relationships/image" Target="../media/image25.png"/><Relationship Id="rId7" Type="http://schemas.openxmlformats.org/officeDocument/2006/relationships/image" Target="../media/image188.tmp"/><Relationship Id="rId12" Type="http://schemas.openxmlformats.org/officeDocument/2006/relationships/image" Target="../media/image193.png"/><Relationship Id="rId17" Type="http://schemas.openxmlformats.org/officeDocument/2006/relationships/customXml" Target="../ink/ink81.xml"/><Relationship Id="rId2" Type="http://schemas.openxmlformats.org/officeDocument/2006/relationships/image" Target="../media/image30.png"/><Relationship Id="rId16" Type="http://schemas.openxmlformats.org/officeDocument/2006/relationships/image" Target="../media/image204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tmp"/><Relationship Id="rId5" Type="http://schemas.openxmlformats.org/officeDocument/2006/relationships/image" Target="../media/image186.png"/><Relationship Id="rId15" Type="http://schemas.openxmlformats.org/officeDocument/2006/relationships/customXml" Target="../ink/ink80.xml"/><Relationship Id="rId10" Type="http://schemas.openxmlformats.org/officeDocument/2006/relationships/image" Target="../media/image191.tmp"/><Relationship Id="rId19" Type="http://schemas.openxmlformats.org/officeDocument/2006/relationships/customXml" Target="../ink/ink82.xml"/><Relationship Id="rId4" Type="http://schemas.openxmlformats.org/officeDocument/2006/relationships/image" Target="../media/image185.png"/><Relationship Id="rId9" Type="http://schemas.openxmlformats.org/officeDocument/2006/relationships/image" Target="../media/image190.tmp"/><Relationship Id="rId14" Type="http://schemas.openxmlformats.org/officeDocument/2006/relationships/image" Target="../media/image2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7.xml"/><Relationship Id="rId18" Type="http://schemas.openxmlformats.org/officeDocument/2006/relationships/image" Target="../media/image28.png"/><Relationship Id="rId3" Type="http://schemas.openxmlformats.org/officeDocument/2006/relationships/image" Target="../media/image10.tmp"/><Relationship Id="rId7" Type="http://schemas.openxmlformats.org/officeDocument/2006/relationships/image" Target="../media/image16.png"/><Relationship Id="rId12" Type="http://schemas.openxmlformats.org/officeDocument/2006/relationships/image" Target="../media/image21.tmp"/><Relationship Id="rId17" Type="http://schemas.openxmlformats.org/officeDocument/2006/relationships/customXml" Target="../ink/ink9.xml"/><Relationship Id="rId2" Type="http://schemas.openxmlformats.org/officeDocument/2006/relationships/image" Target="../media/image9.tmp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2.tmp"/><Relationship Id="rId15" Type="http://schemas.openxmlformats.org/officeDocument/2006/relationships/customXml" Target="../ink/ink8.xml"/><Relationship Id="rId10" Type="http://schemas.openxmlformats.org/officeDocument/2006/relationships/image" Target="../media/image19.png"/><Relationship Id="rId19" Type="http://schemas.openxmlformats.org/officeDocument/2006/relationships/customXml" Target="../ink/ink10.xml"/><Relationship Id="rId4" Type="http://schemas.openxmlformats.org/officeDocument/2006/relationships/image" Target="../media/image11.tmp"/><Relationship Id="rId9" Type="http://schemas.openxmlformats.org/officeDocument/2006/relationships/image" Target="../media/image18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mp"/><Relationship Id="rId13" Type="http://schemas.openxmlformats.org/officeDocument/2006/relationships/image" Target="../media/image39.png"/><Relationship Id="rId18" Type="http://schemas.openxmlformats.org/officeDocument/2006/relationships/customXml" Target="../ink/ink14.xml"/><Relationship Id="rId3" Type="http://schemas.openxmlformats.org/officeDocument/2006/relationships/image" Target="../media/image23.png"/><Relationship Id="rId7" Type="http://schemas.openxmlformats.org/officeDocument/2006/relationships/image" Target="../media/image31.tmp"/><Relationship Id="rId12" Type="http://schemas.openxmlformats.org/officeDocument/2006/relationships/customXml" Target="../ink/ink11.xml"/><Relationship Id="rId17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40.png"/><Relationship Id="rId10" Type="http://schemas.openxmlformats.org/officeDocument/2006/relationships/image" Target="../media/image34.tmp"/><Relationship Id="rId19" Type="http://schemas.openxmlformats.org/officeDocument/2006/relationships/image" Target="../media/image42.png"/><Relationship Id="rId4" Type="http://schemas.openxmlformats.org/officeDocument/2006/relationships/image" Target="../media/image24.png"/><Relationship Id="rId9" Type="http://schemas.openxmlformats.org/officeDocument/2006/relationships/image" Target="../media/image33.tmp"/><Relationship Id="rId14" Type="http://schemas.openxmlformats.org/officeDocument/2006/relationships/customXml" Target="../ink/ink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mp"/><Relationship Id="rId13" Type="http://schemas.openxmlformats.org/officeDocument/2006/relationships/image" Target="../media/image51.png"/><Relationship Id="rId18" Type="http://schemas.openxmlformats.org/officeDocument/2006/relationships/customXml" Target="../ink/ink18.xml"/><Relationship Id="rId3" Type="http://schemas.openxmlformats.org/officeDocument/2006/relationships/image" Target="../media/image36.png"/><Relationship Id="rId7" Type="http://schemas.openxmlformats.org/officeDocument/2006/relationships/image" Target="../media/image40.tmp"/><Relationship Id="rId12" Type="http://schemas.openxmlformats.org/officeDocument/2006/relationships/customXml" Target="../ink/ink15.xml"/><Relationship Id="rId17" Type="http://schemas.openxmlformats.org/officeDocument/2006/relationships/image" Target="../media/image53.png"/><Relationship Id="rId2" Type="http://schemas.openxmlformats.org/officeDocument/2006/relationships/image" Target="../media/image35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mp"/><Relationship Id="rId11" Type="http://schemas.openxmlformats.org/officeDocument/2006/relationships/image" Target="../media/image43.png"/><Relationship Id="rId5" Type="http://schemas.openxmlformats.org/officeDocument/2006/relationships/image" Target="../media/image38.tmp"/><Relationship Id="rId15" Type="http://schemas.openxmlformats.org/officeDocument/2006/relationships/image" Target="../media/image52.png"/><Relationship Id="rId10" Type="http://schemas.openxmlformats.org/officeDocument/2006/relationships/image" Target="../media/image19.png"/><Relationship Id="rId19" Type="http://schemas.openxmlformats.org/officeDocument/2006/relationships/image" Target="../media/image54.png"/><Relationship Id="rId4" Type="http://schemas.openxmlformats.org/officeDocument/2006/relationships/image" Target="../media/image37.png"/><Relationship Id="rId9" Type="http://schemas.openxmlformats.org/officeDocument/2006/relationships/image" Target="../media/image18.png"/><Relationship Id="rId14" Type="http://schemas.openxmlformats.org/officeDocument/2006/relationships/customXml" Target="../ink/ink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mp"/><Relationship Id="rId13" Type="http://schemas.openxmlformats.org/officeDocument/2006/relationships/image" Target="../media/image62.png"/><Relationship Id="rId18" Type="http://schemas.openxmlformats.org/officeDocument/2006/relationships/customXml" Target="../ink/ink22.xml"/><Relationship Id="rId3" Type="http://schemas.openxmlformats.org/officeDocument/2006/relationships/image" Target="../media/image30.png"/><Relationship Id="rId7" Type="http://schemas.openxmlformats.org/officeDocument/2006/relationships/image" Target="../media/image47.tmp"/><Relationship Id="rId12" Type="http://schemas.openxmlformats.org/officeDocument/2006/relationships/customXml" Target="../ink/ink19.xml"/><Relationship Id="rId17" Type="http://schemas.openxmlformats.org/officeDocument/2006/relationships/image" Target="../media/image64.png"/><Relationship Id="rId2" Type="http://schemas.openxmlformats.org/officeDocument/2006/relationships/image" Target="../media/image25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5" Type="http://schemas.openxmlformats.org/officeDocument/2006/relationships/image" Target="../media/image63.png"/><Relationship Id="rId10" Type="http://schemas.openxmlformats.org/officeDocument/2006/relationships/image" Target="../media/image50.tmp"/><Relationship Id="rId19" Type="http://schemas.openxmlformats.org/officeDocument/2006/relationships/image" Target="../media/image65.png"/><Relationship Id="rId4" Type="http://schemas.openxmlformats.org/officeDocument/2006/relationships/image" Target="../media/image44.png"/><Relationship Id="rId9" Type="http://schemas.openxmlformats.org/officeDocument/2006/relationships/image" Target="../media/image49.tmp"/><Relationship Id="rId14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mp"/><Relationship Id="rId13" Type="http://schemas.openxmlformats.org/officeDocument/2006/relationships/image" Target="../media/image73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56.png"/><Relationship Id="rId21" Type="http://schemas.openxmlformats.org/officeDocument/2006/relationships/image" Target="../media/image77.png"/><Relationship Id="rId7" Type="http://schemas.openxmlformats.org/officeDocument/2006/relationships/image" Target="../media/image60.tmp"/><Relationship Id="rId12" Type="http://schemas.openxmlformats.org/officeDocument/2006/relationships/customXml" Target="../ink/ink23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2" Type="http://schemas.openxmlformats.org/officeDocument/2006/relationships/image" Target="../media/image55.png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mp"/><Relationship Id="rId11" Type="http://schemas.openxmlformats.org/officeDocument/2006/relationships/image" Target="../media/image20.png"/><Relationship Id="rId24" Type="http://schemas.openxmlformats.org/officeDocument/2006/relationships/customXml" Target="../ink/ink29.xml"/><Relationship Id="rId5" Type="http://schemas.openxmlformats.org/officeDocument/2006/relationships/image" Target="../media/image58.tmp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customXml" Target="../ink/ink31.xml"/><Relationship Id="rId10" Type="http://schemas.openxmlformats.org/officeDocument/2006/relationships/image" Target="../media/image19.png"/><Relationship Id="rId19" Type="http://schemas.openxmlformats.org/officeDocument/2006/relationships/image" Target="../media/image76.png"/><Relationship Id="rId4" Type="http://schemas.openxmlformats.org/officeDocument/2006/relationships/image" Target="../media/image57.png"/><Relationship Id="rId9" Type="http://schemas.openxmlformats.org/officeDocument/2006/relationships/image" Target="../media/image18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mp"/><Relationship Id="rId13" Type="http://schemas.openxmlformats.org/officeDocument/2006/relationships/image" Target="../media/image89.png"/><Relationship Id="rId18" Type="http://schemas.openxmlformats.org/officeDocument/2006/relationships/customXml" Target="../ink/ink35.xml"/><Relationship Id="rId26" Type="http://schemas.openxmlformats.org/officeDocument/2006/relationships/customXml" Target="../ink/ink39.xml"/><Relationship Id="rId3" Type="http://schemas.openxmlformats.org/officeDocument/2006/relationships/image" Target="../media/image67.png"/><Relationship Id="rId21" Type="http://schemas.openxmlformats.org/officeDocument/2006/relationships/image" Target="../media/image93.png"/><Relationship Id="rId7" Type="http://schemas.openxmlformats.org/officeDocument/2006/relationships/image" Target="../media/image71.tmp"/><Relationship Id="rId12" Type="http://schemas.openxmlformats.org/officeDocument/2006/relationships/customXml" Target="../ink/ink32.xml"/><Relationship Id="rId17" Type="http://schemas.openxmlformats.org/officeDocument/2006/relationships/image" Target="../media/image91.png"/><Relationship Id="rId25" Type="http://schemas.openxmlformats.org/officeDocument/2006/relationships/image" Target="../media/image95.png"/><Relationship Id="rId2" Type="http://schemas.openxmlformats.org/officeDocument/2006/relationships/image" Target="../media/image66.png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tmp"/><Relationship Id="rId11" Type="http://schemas.openxmlformats.org/officeDocument/2006/relationships/image" Target="../media/image20.png"/><Relationship Id="rId24" Type="http://schemas.openxmlformats.org/officeDocument/2006/relationships/customXml" Target="../ink/ink38.xml"/><Relationship Id="rId5" Type="http://schemas.openxmlformats.org/officeDocument/2006/relationships/image" Target="../media/image69.tmp"/><Relationship Id="rId15" Type="http://schemas.openxmlformats.org/officeDocument/2006/relationships/image" Target="../media/image90.png"/><Relationship Id="rId23" Type="http://schemas.openxmlformats.org/officeDocument/2006/relationships/image" Target="../media/image94.png"/><Relationship Id="rId28" Type="http://schemas.openxmlformats.org/officeDocument/2006/relationships/customXml" Target="../ink/ink40.xml"/><Relationship Id="rId10" Type="http://schemas.openxmlformats.org/officeDocument/2006/relationships/image" Target="../media/image25.png"/><Relationship Id="rId19" Type="http://schemas.openxmlformats.org/officeDocument/2006/relationships/image" Target="../media/image92.png"/><Relationship Id="rId31" Type="http://schemas.openxmlformats.org/officeDocument/2006/relationships/image" Target="../media/image98.png"/><Relationship Id="rId4" Type="http://schemas.openxmlformats.org/officeDocument/2006/relationships/image" Target="../media/image68.png"/><Relationship Id="rId9" Type="http://schemas.openxmlformats.org/officeDocument/2006/relationships/image" Target="../media/image30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96.png"/><Relationship Id="rId30" Type="http://schemas.openxmlformats.org/officeDocument/2006/relationships/customXml" Target="../ink/ink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mp"/><Relationship Id="rId13" Type="http://schemas.openxmlformats.org/officeDocument/2006/relationships/image" Target="../media/image107.png"/><Relationship Id="rId18" Type="http://schemas.openxmlformats.org/officeDocument/2006/relationships/customXml" Target="../ink/ink45.xml"/><Relationship Id="rId3" Type="http://schemas.openxmlformats.org/officeDocument/2006/relationships/image" Target="../media/image83.png"/><Relationship Id="rId21" Type="http://schemas.openxmlformats.org/officeDocument/2006/relationships/image" Target="../media/image111.png"/><Relationship Id="rId7" Type="http://schemas.openxmlformats.org/officeDocument/2006/relationships/image" Target="../media/image87.tmp"/><Relationship Id="rId12" Type="http://schemas.openxmlformats.org/officeDocument/2006/relationships/customXml" Target="../ink/ink42.xml"/><Relationship Id="rId17" Type="http://schemas.openxmlformats.org/officeDocument/2006/relationships/image" Target="../media/image109.png"/><Relationship Id="rId2" Type="http://schemas.openxmlformats.org/officeDocument/2006/relationships/image" Target="../media/image82.png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tmp"/><Relationship Id="rId11" Type="http://schemas.openxmlformats.org/officeDocument/2006/relationships/image" Target="../media/image99.png"/><Relationship Id="rId5" Type="http://schemas.openxmlformats.org/officeDocument/2006/relationships/image" Target="../media/image85.tmp"/><Relationship Id="rId15" Type="http://schemas.openxmlformats.org/officeDocument/2006/relationships/image" Target="../media/image108.png"/><Relationship Id="rId23" Type="http://schemas.openxmlformats.org/officeDocument/2006/relationships/image" Target="../media/image112.png"/><Relationship Id="rId10" Type="http://schemas.openxmlformats.org/officeDocument/2006/relationships/image" Target="../media/image19.png"/><Relationship Id="rId19" Type="http://schemas.openxmlformats.org/officeDocument/2006/relationships/image" Target="../media/image110.png"/><Relationship Id="rId4" Type="http://schemas.openxmlformats.org/officeDocument/2006/relationships/image" Target="../media/image84.png"/><Relationship Id="rId9" Type="http://schemas.openxmlformats.org/officeDocument/2006/relationships/image" Target="../media/image18.png"/><Relationship Id="rId14" Type="http://schemas.openxmlformats.org/officeDocument/2006/relationships/customXml" Target="../ink/ink43.xml"/><Relationship Id="rId22" Type="http://schemas.openxmlformats.org/officeDocument/2006/relationships/customXml" Target="../ink/ink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mp"/><Relationship Id="rId13" Type="http://schemas.openxmlformats.org/officeDocument/2006/relationships/image" Target="../media/image121.png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" Type="http://schemas.openxmlformats.org/officeDocument/2006/relationships/image" Target="../media/image25.png"/><Relationship Id="rId21" Type="http://schemas.openxmlformats.org/officeDocument/2006/relationships/image" Target="../media/image125.png"/><Relationship Id="rId7" Type="http://schemas.openxmlformats.org/officeDocument/2006/relationships/image" Target="../media/image103.png"/><Relationship Id="rId12" Type="http://schemas.openxmlformats.org/officeDocument/2006/relationships/customXml" Target="../ink/ink48.xml"/><Relationship Id="rId17" Type="http://schemas.openxmlformats.org/officeDocument/2006/relationships/image" Target="../media/image123.png"/><Relationship Id="rId25" Type="http://schemas.openxmlformats.org/officeDocument/2006/relationships/image" Target="../media/image127.png"/><Relationship Id="rId2" Type="http://schemas.openxmlformats.org/officeDocument/2006/relationships/image" Target="../media/image30.png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tmp"/><Relationship Id="rId24" Type="http://schemas.openxmlformats.org/officeDocument/2006/relationships/customXml" Target="../ink/ink54.xml"/><Relationship Id="rId5" Type="http://schemas.openxmlformats.org/officeDocument/2006/relationships/image" Target="../media/image101.png"/><Relationship Id="rId15" Type="http://schemas.openxmlformats.org/officeDocument/2006/relationships/image" Target="../media/image122.png"/><Relationship Id="rId23" Type="http://schemas.openxmlformats.org/officeDocument/2006/relationships/image" Target="../media/image126.png"/><Relationship Id="rId28" Type="http://schemas.openxmlformats.org/officeDocument/2006/relationships/customXml" Target="../ink/ink56.xml"/><Relationship Id="rId10" Type="http://schemas.openxmlformats.org/officeDocument/2006/relationships/image" Target="../media/image106.tmp"/><Relationship Id="rId19" Type="http://schemas.openxmlformats.org/officeDocument/2006/relationships/image" Target="../media/image124.png"/><Relationship Id="rId4" Type="http://schemas.openxmlformats.org/officeDocument/2006/relationships/image" Target="../media/image100.png"/><Relationship Id="rId9" Type="http://schemas.openxmlformats.org/officeDocument/2006/relationships/image" Target="../media/image105.tmp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graph showing a number of men and women&#10;&#10;Description automatically generated">
            <a:extLst>
              <a:ext uri="{FF2B5EF4-FFF2-40B4-BE49-F238E27FC236}">
                <a16:creationId xmlns:a16="http://schemas.microsoft.com/office/drawing/2014/main" id="{3A3D73DB-9D8A-3134-2AED-CEE20E544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2696" y="4329026"/>
            <a:ext cx="3766607" cy="22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graph of a distribution of anchor age&#10;&#10;Description automatically generated">
            <a:extLst>
              <a:ext uri="{FF2B5EF4-FFF2-40B4-BE49-F238E27FC236}">
                <a16:creationId xmlns:a16="http://schemas.microsoft.com/office/drawing/2014/main" id="{56D98348-1F48-5DB3-B8B3-B1D9A4E3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6645" y="4281921"/>
            <a:ext cx="3766607" cy="22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02B5539-DB23-458E-1126-B4826732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863" y="2062657"/>
            <a:ext cx="3346994" cy="157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e chart with text on it&#10;&#10;Description automatically generated">
            <a:extLst>
              <a:ext uri="{FF2B5EF4-FFF2-40B4-BE49-F238E27FC236}">
                <a16:creationId xmlns:a16="http://schemas.microsoft.com/office/drawing/2014/main" id="{BD37C897-2CB0-3D16-B77D-390334545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59"/>
            <a:ext cx="4694221" cy="1078131"/>
          </a:xfrm>
          <a:prstGeom prst="rect">
            <a:avLst/>
          </a:prstGeom>
        </p:spPr>
      </p:pic>
      <p:pic>
        <p:nvPicPr>
          <p:cNvPr id="23" name="Picture 22" descr="A comparison of a pie chart&#10;&#10;Description automatically generated">
            <a:extLst>
              <a:ext uri="{FF2B5EF4-FFF2-40B4-BE49-F238E27FC236}">
                <a16:creationId xmlns:a16="http://schemas.microsoft.com/office/drawing/2014/main" id="{53AECD26-0467-613D-6A9A-18653D33B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237" y="506252"/>
            <a:ext cx="4992421" cy="1165601"/>
          </a:xfrm>
          <a:prstGeom prst="rect">
            <a:avLst/>
          </a:prstGeom>
        </p:spPr>
      </p:pic>
      <p:pic>
        <p:nvPicPr>
          <p:cNvPr id="25" name="Picture 24" descr="A comparison of a pie chart&#10;&#10;Description automatically generated">
            <a:extLst>
              <a:ext uri="{FF2B5EF4-FFF2-40B4-BE49-F238E27FC236}">
                <a16:creationId xmlns:a16="http://schemas.microsoft.com/office/drawing/2014/main" id="{7D651181-52D4-D2F0-04CB-B8A6344DB3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625" y="549986"/>
            <a:ext cx="2678375" cy="1078131"/>
          </a:xfrm>
          <a:prstGeom prst="rect">
            <a:avLst/>
          </a:prstGeom>
        </p:spPr>
      </p:pic>
      <p:pic>
        <p:nvPicPr>
          <p:cNvPr id="27" name="Picture 26" descr="A close up of a number&#10;&#10;Description automatically generated">
            <a:extLst>
              <a:ext uri="{FF2B5EF4-FFF2-40B4-BE49-F238E27FC236}">
                <a16:creationId xmlns:a16="http://schemas.microsoft.com/office/drawing/2014/main" id="{57C1A783-F97A-FDE0-2729-868050551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44" y="106207"/>
            <a:ext cx="712077" cy="400043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5FECBDB-61E4-0E53-648D-CD740EEBD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2" y="1880558"/>
            <a:ext cx="3985947" cy="486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BE60C43-9B03-AB7B-E166-6624460F1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931097"/>
              </p:ext>
            </p:extLst>
          </p:nvPr>
        </p:nvGraphicFramePr>
        <p:xfrm>
          <a:off x="7446938" y="2057400"/>
          <a:ext cx="4635260" cy="1764101"/>
        </p:xfrm>
        <a:graphic>
          <a:graphicData uri="http://schemas.openxmlformats.org/drawingml/2006/table">
            <a:tbl>
              <a:tblPr rtl="1" firstRow="1" bandRow="1">
                <a:tableStyleId>{3B4B98B0-60AC-42C2-AFA5-B58CD77FA1E5}</a:tableStyleId>
              </a:tblPr>
              <a:tblGrid>
                <a:gridCol w="1158815">
                  <a:extLst>
                    <a:ext uri="{9D8B030D-6E8A-4147-A177-3AD203B41FA5}">
                      <a16:colId xmlns:a16="http://schemas.microsoft.com/office/drawing/2014/main" val="1732240909"/>
                    </a:ext>
                  </a:extLst>
                </a:gridCol>
                <a:gridCol w="1158815">
                  <a:extLst>
                    <a:ext uri="{9D8B030D-6E8A-4147-A177-3AD203B41FA5}">
                      <a16:colId xmlns:a16="http://schemas.microsoft.com/office/drawing/2014/main" val="2591658447"/>
                    </a:ext>
                  </a:extLst>
                </a:gridCol>
                <a:gridCol w="1158815">
                  <a:extLst>
                    <a:ext uri="{9D8B030D-6E8A-4147-A177-3AD203B41FA5}">
                      <a16:colId xmlns:a16="http://schemas.microsoft.com/office/drawing/2014/main" val="3110348090"/>
                    </a:ext>
                  </a:extLst>
                </a:gridCol>
                <a:gridCol w="1158815">
                  <a:extLst>
                    <a:ext uri="{9D8B030D-6E8A-4147-A177-3AD203B41FA5}">
                      <a16:colId xmlns:a16="http://schemas.microsoft.com/office/drawing/2014/main" val="3586478747"/>
                    </a:ext>
                  </a:extLst>
                </a:gridCol>
              </a:tblGrid>
              <a:tr h="470427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dirty="0">
                          <a:cs typeface="+mn-cs"/>
                        </a:rPr>
                        <a:t>Survived</a:t>
                      </a:r>
                      <a:endParaRPr lang="ar-SA" sz="900" b="0" dirty="0">
                        <a:cs typeface="+mn-cs"/>
                      </a:endParaRPr>
                    </a:p>
                    <a:p>
                      <a:pPr rtl="1"/>
                      <a:endParaRPr lang="ar-SA" sz="900" b="0" dirty="0"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dirty="0">
                          <a:cs typeface="+mn-cs"/>
                        </a:rPr>
                        <a:t>Deceased:</a:t>
                      </a:r>
                      <a:endParaRPr lang="ar-SA" sz="900" b="0" dirty="0">
                        <a:cs typeface="+mn-cs"/>
                      </a:endParaRPr>
                    </a:p>
                    <a:p>
                      <a:pPr rtl="1"/>
                      <a:endParaRPr lang="ar-SA" sz="900" b="0" dirty="0"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dirty="0">
                          <a:cs typeface="+mn-cs"/>
                        </a:rPr>
                        <a:t>Total Patients</a:t>
                      </a:r>
                      <a:endParaRPr lang="ar-SA" sz="900" b="0" dirty="0">
                        <a:cs typeface="+mn-cs"/>
                      </a:endParaRPr>
                    </a:p>
                    <a:p>
                      <a:pPr rtl="1"/>
                      <a:endParaRPr lang="ar-SA" sz="900" b="0" dirty="0"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>
                          <a:cs typeface="+mn-cs"/>
                        </a:rPr>
                        <a:t>Feature</a:t>
                      </a:r>
                      <a:endParaRPr lang="ar-SA" sz="900" b="0" dirty="0">
                        <a:cs typeface="+mn-cs"/>
                      </a:endParaRPr>
                    </a:p>
                    <a:p>
                      <a:pPr rtl="1"/>
                      <a:endParaRPr lang="ar-SA" sz="900" b="0" dirty="0"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331025"/>
                  </a:ext>
                </a:extLst>
              </a:tr>
              <a:tr h="646837">
                <a:tc>
                  <a:txBody>
                    <a:bodyPr/>
                    <a:lstStyle/>
                    <a:p>
                      <a:pPr rtl="1"/>
                      <a:r>
                        <a:rPr lang="ar-SA" sz="900" dirty="0">
                          <a:cs typeface="+mn-cs"/>
                        </a:rPr>
                        <a:t>27420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900" dirty="0">
                          <a:cs typeface="+mn-cs"/>
                        </a:rPr>
                        <a:t>5414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900" dirty="0">
                          <a:cs typeface="+mn-cs"/>
                        </a:rPr>
                        <a:t>32848</a:t>
                      </a:r>
                    </a:p>
                    <a:p>
                      <a:pPr rtl="1"/>
                      <a:endParaRPr lang="ar-SA" sz="900" dirty="0"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dirty="0">
                          <a:cs typeface="+mn-cs"/>
                        </a:rPr>
                        <a:t>Hospital Expire Flag:</a:t>
                      </a:r>
                      <a:endParaRPr lang="ar-SA" sz="900" dirty="0">
                        <a:cs typeface="+mn-cs"/>
                      </a:endParaRPr>
                    </a:p>
                    <a:p>
                      <a:pPr rtl="1"/>
                      <a:endParaRPr lang="ar-SA" sz="900" dirty="0"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696161"/>
                  </a:ext>
                </a:extLst>
              </a:tr>
              <a:tr h="646837">
                <a:tc>
                  <a:txBody>
                    <a:bodyPr/>
                    <a:lstStyle/>
                    <a:p>
                      <a:pPr rtl="1"/>
                      <a:r>
                        <a:rPr lang="ar-SA" sz="900" dirty="0">
                          <a:cs typeface="+mn-cs"/>
                        </a:rPr>
                        <a:t>29149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900" dirty="0">
                          <a:cs typeface="+mn-cs"/>
                        </a:rPr>
                        <a:t>3685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900" dirty="0">
                          <a:cs typeface="+mn-cs"/>
                        </a:rPr>
                        <a:t>32848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dirty="0">
                          <a:cs typeface="+mn-cs"/>
                        </a:rPr>
                        <a:t>Death Between Intime and Out- time:</a:t>
                      </a:r>
                      <a:endParaRPr lang="ar-SA" sz="900" dirty="0"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0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46DC5AA-C302-D8AF-6C42-C089D8365AF4}"/>
                  </a:ext>
                </a:extLst>
              </p14:cNvPr>
              <p14:cNvContentPartPr/>
              <p14:nvPr/>
            </p14:nvContentPartPr>
            <p14:xfrm>
              <a:off x="1515267" y="1897057"/>
              <a:ext cx="202680" cy="104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46DC5AA-C302-D8AF-6C42-C089D8365A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9147" y="1890937"/>
                <a:ext cx="2149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21A9627-4533-1A9F-B9C2-038A8B526668}"/>
                  </a:ext>
                </a:extLst>
              </p14:cNvPr>
              <p14:cNvContentPartPr/>
              <p14:nvPr/>
            </p14:nvContentPartPr>
            <p14:xfrm>
              <a:off x="1442187" y="1956817"/>
              <a:ext cx="1360080" cy="105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21A9627-4533-1A9F-B9C2-038A8B5266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79547" y="1893817"/>
                <a:ext cx="1485720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26AE639-594B-B5C7-F4B2-E69A04C6CE6E}"/>
              </a:ext>
            </a:extLst>
          </p:cNvPr>
          <p:cNvSpPr txBox="1"/>
          <p:nvPr/>
        </p:nvSpPr>
        <p:spPr>
          <a:xfrm>
            <a:off x="265579" y="12388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 Data Analysis of Hospitalized Patients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4CF0FF5-C0C8-4579-1593-216BA6BAF572}"/>
                  </a:ext>
                </a:extLst>
              </p14:cNvPr>
              <p14:cNvContentPartPr/>
              <p14:nvPr/>
            </p14:nvContentPartPr>
            <p14:xfrm>
              <a:off x="5315513" y="2211270"/>
              <a:ext cx="56880" cy="47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4CF0FF5-C0C8-4579-1593-216BA6BAF5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7513" y="2193270"/>
                <a:ext cx="92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D12E4F7-7F62-97BC-6988-ED2C057E8216}"/>
                  </a:ext>
                </a:extLst>
              </p14:cNvPr>
              <p14:cNvContentPartPr/>
              <p14:nvPr/>
            </p14:nvContentPartPr>
            <p14:xfrm>
              <a:off x="6880433" y="2169870"/>
              <a:ext cx="58680" cy="45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D12E4F7-7F62-97BC-6988-ED2C057E82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62793" y="2151870"/>
                <a:ext cx="943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EE5BD1A-9441-0AB1-5FAF-60D9B4F0A597}"/>
                  </a:ext>
                </a:extLst>
              </p14:cNvPr>
              <p14:cNvContentPartPr/>
              <p14:nvPr/>
            </p14:nvContentPartPr>
            <p14:xfrm>
              <a:off x="6287873" y="3519150"/>
              <a:ext cx="93600" cy="16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EE5BD1A-9441-0AB1-5FAF-60D9B4F0A5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70233" y="3501510"/>
                <a:ext cx="129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9183CAF-7FF4-0BB8-D2EE-259EC15725D4}"/>
                  </a:ext>
                </a:extLst>
              </p14:cNvPr>
              <p14:cNvContentPartPr/>
              <p14:nvPr/>
            </p14:nvContentPartPr>
            <p14:xfrm>
              <a:off x="4497233" y="3470550"/>
              <a:ext cx="74880" cy="38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9183CAF-7FF4-0BB8-D2EE-259EC15725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79233" y="3452550"/>
                <a:ext cx="11052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24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B6FC88-1419-B0F2-9409-987D3D40F16C}"/>
              </a:ext>
            </a:extLst>
          </p:cNvPr>
          <p:cNvSpPr txBox="1"/>
          <p:nvPr/>
        </p:nvSpPr>
        <p:spPr>
          <a:xfrm>
            <a:off x="1438" y="0"/>
            <a:ext cx="9614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Training Data on  Cluster 4: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47635E6-9EB8-D932-E6E8-D4C12547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62" y="1691093"/>
            <a:ext cx="3962400" cy="235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75CFC659-BF9B-E636-4A6A-E1E8BDE4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436" y="4244950"/>
            <a:ext cx="4223738" cy="250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E8DD9906-5AA4-F5B7-8FBE-182F3432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67" y="1798064"/>
            <a:ext cx="3576762" cy="185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een and grey pie chart&#10;&#10;Description automatically generated">
            <a:extLst>
              <a:ext uri="{FF2B5EF4-FFF2-40B4-BE49-F238E27FC236}">
                <a16:creationId xmlns:a16="http://schemas.microsoft.com/office/drawing/2014/main" id="{3CF6DDE4-F461-D28C-62AD-89031CB5D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34"/>
            <a:ext cx="4760391" cy="1146916"/>
          </a:xfrm>
          <a:prstGeom prst="rect">
            <a:avLst/>
          </a:prstGeom>
        </p:spPr>
      </p:pic>
      <p:pic>
        <p:nvPicPr>
          <p:cNvPr id="9" name="Picture 8" descr="A green and grey pie chart&#10;&#10;Description automatically generated">
            <a:extLst>
              <a:ext uri="{FF2B5EF4-FFF2-40B4-BE49-F238E27FC236}">
                <a16:creationId xmlns:a16="http://schemas.microsoft.com/office/drawing/2014/main" id="{B02C809A-2FC0-2740-0014-FE3198D731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/>
          <a:stretch/>
        </p:blipFill>
        <p:spPr>
          <a:xfrm>
            <a:off x="4760391" y="510240"/>
            <a:ext cx="4795237" cy="1146916"/>
          </a:xfrm>
          <a:prstGeom prst="rect">
            <a:avLst/>
          </a:prstGeom>
        </p:spPr>
      </p:pic>
      <p:pic>
        <p:nvPicPr>
          <p:cNvPr id="11" name="Picture 10" descr="A close-up of a graph&#10;&#10;Description automatically generated">
            <a:extLst>
              <a:ext uri="{FF2B5EF4-FFF2-40B4-BE49-F238E27FC236}">
                <a16:creationId xmlns:a16="http://schemas.microsoft.com/office/drawing/2014/main" id="{92A02676-6385-8B5E-3905-0A79DD8B7B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t="5540"/>
          <a:stretch/>
        </p:blipFill>
        <p:spPr>
          <a:xfrm>
            <a:off x="9616206" y="498987"/>
            <a:ext cx="2575794" cy="1158169"/>
          </a:xfrm>
          <a:prstGeom prst="rect">
            <a:avLst/>
          </a:prstGeom>
        </p:spPr>
      </p:pic>
      <p:pic>
        <p:nvPicPr>
          <p:cNvPr id="13" name="Picture 12" descr="A green and black text&#10;&#10;Description automatically generated">
            <a:extLst>
              <a:ext uri="{FF2B5EF4-FFF2-40B4-BE49-F238E27FC236}">
                <a16:creationId xmlns:a16="http://schemas.microsoft.com/office/drawing/2014/main" id="{E01DAB3D-FAA9-EB65-CF1B-BCA53031F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749" y="0"/>
            <a:ext cx="635251" cy="36933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6CD7EF-AC8A-2890-0106-8C2F65B32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11" y="4162457"/>
            <a:ext cx="3887820" cy="24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78DD2-66A5-A509-BF5C-41C2B666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8900"/>
            <a:ext cx="3733800" cy="25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F1B1C4-E003-A182-6A78-F13A04D9E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73163"/>
              </p:ext>
            </p:extLst>
          </p:nvPr>
        </p:nvGraphicFramePr>
        <p:xfrm>
          <a:off x="4190227" y="3735737"/>
          <a:ext cx="3576762" cy="426720"/>
        </p:xfrm>
        <a:graphic>
          <a:graphicData uri="http://schemas.openxmlformats.org/drawingml/2006/table">
            <a:tbl>
              <a:tblPr rtl="1" firstRow="1" bandRow="1">
                <a:tableStyleId>{68D230F3-CF80-4859-8CE7-A43EE81993B5}</a:tableStyleId>
              </a:tblPr>
              <a:tblGrid>
                <a:gridCol w="992378">
                  <a:extLst>
                    <a:ext uri="{9D8B030D-6E8A-4147-A177-3AD203B41FA5}">
                      <a16:colId xmlns:a16="http://schemas.microsoft.com/office/drawing/2014/main" val="296794381"/>
                    </a:ext>
                  </a:extLst>
                </a:gridCol>
                <a:gridCol w="992378">
                  <a:extLst>
                    <a:ext uri="{9D8B030D-6E8A-4147-A177-3AD203B41FA5}">
                      <a16:colId xmlns:a16="http://schemas.microsoft.com/office/drawing/2014/main" val="3146692052"/>
                    </a:ext>
                  </a:extLst>
                </a:gridCol>
                <a:gridCol w="684166">
                  <a:extLst>
                    <a:ext uri="{9D8B030D-6E8A-4147-A177-3AD203B41FA5}">
                      <a16:colId xmlns:a16="http://schemas.microsoft.com/office/drawing/2014/main" val="3707372975"/>
                    </a:ext>
                  </a:extLst>
                </a:gridCol>
                <a:gridCol w="907840">
                  <a:extLst>
                    <a:ext uri="{9D8B030D-6E8A-4147-A177-3AD203B41FA5}">
                      <a16:colId xmlns:a16="http://schemas.microsoft.com/office/drawing/2014/main" val="3840775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21089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0.134221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20504"/>
                  </a:ext>
                </a:extLst>
              </a:tr>
            </a:tbl>
          </a:graphicData>
        </a:graphic>
      </p:graphicFrame>
      <p:pic>
        <p:nvPicPr>
          <p:cNvPr id="15370" name="Picture 10">
            <a:extLst>
              <a:ext uri="{FF2B5EF4-FFF2-40B4-BE49-F238E27FC236}">
                <a16:creationId xmlns:a16="http://schemas.microsoft.com/office/drawing/2014/main" id="{A7D969EA-20B3-1B21-01BF-1506850B4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0" y="1787465"/>
            <a:ext cx="3551456" cy="235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387E2C4-C5AA-A50C-4743-918C1681DBE4}"/>
                  </a:ext>
                </a:extLst>
              </p14:cNvPr>
              <p14:cNvContentPartPr/>
              <p14:nvPr/>
            </p14:nvContentPartPr>
            <p14:xfrm>
              <a:off x="5127765" y="2036740"/>
              <a:ext cx="302400" cy="64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387E2C4-C5AA-A50C-4743-918C1681DB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10125" y="2019100"/>
                <a:ext cx="3380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4FB14B-57D3-D90F-81BE-0B6B517E4B92}"/>
                  </a:ext>
                </a:extLst>
              </p14:cNvPr>
              <p14:cNvContentPartPr/>
              <p14:nvPr/>
            </p14:nvContentPartPr>
            <p14:xfrm>
              <a:off x="6808965" y="2004340"/>
              <a:ext cx="345240" cy="3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4FB14B-57D3-D90F-81BE-0B6B517E4B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0965" y="1986700"/>
                <a:ext cx="3808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0D20B0-734B-677A-B472-1654FEC2BBF7}"/>
                  </a:ext>
                </a:extLst>
              </p14:cNvPr>
              <p14:cNvContentPartPr/>
              <p14:nvPr/>
            </p14:nvContentPartPr>
            <p14:xfrm>
              <a:off x="6284445" y="3516340"/>
              <a:ext cx="167400" cy="41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0D20B0-734B-677A-B472-1654FEC2BB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66445" y="3498700"/>
                <a:ext cx="203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2D15EE-01F8-1BB3-F77D-A881BFBBE9AF}"/>
                  </a:ext>
                </a:extLst>
              </p14:cNvPr>
              <p14:cNvContentPartPr/>
              <p14:nvPr/>
            </p14:nvContentPartPr>
            <p14:xfrm>
              <a:off x="6239085" y="3510220"/>
              <a:ext cx="211320" cy="37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2D15EE-01F8-1BB3-F77D-A881BFBBE9A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21445" y="3492220"/>
                <a:ext cx="246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CBE9EDD-AE4D-7A57-4FC5-24ABFD126BEB}"/>
                  </a:ext>
                </a:extLst>
              </p14:cNvPr>
              <p14:cNvContentPartPr/>
              <p14:nvPr/>
            </p14:nvContentPartPr>
            <p14:xfrm>
              <a:off x="4278885" y="3469180"/>
              <a:ext cx="252360" cy="55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CBE9EDD-AE4D-7A57-4FC5-24ABFD126B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60885" y="3451540"/>
                <a:ext cx="28800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00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F6F283-56BE-E69D-60E8-CC95B5F60D4A}"/>
              </a:ext>
            </a:extLst>
          </p:cNvPr>
          <p:cNvSpPr txBox="1"/>
          <p:nvPr/>
        </p:nvSpPr>
        <p:spPr>
          <a:xfrm>
            <a:off x="1437" y="0"/>
            <a:ext cx="9237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Test Data on  Cluster 4: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BB72231D-011A-8775-0DA2-90BBEEE4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" y="3940427"/>
            <a:ext cx="4033880" cy="278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F502B171-6F1F-CE60-3BDA-E8F5FF28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27" y="4137094"/>
            <a:ext cx="3735049" cy="24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000D67B-3FC8-9547-E17B-144D5ACE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61" y="1670554"/>
            <a:ext cx="3824581" cy="226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DD8008B-B4EB-E094-5D7E-8C03078C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780" y="3940427"/>
            <a:ext cx="4161147" cy="246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05DAAD15-3955-4360-1ECC-4A255137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862" y="1524963"/>
            <a:ext cx="3405426" cy="176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mparison of pie charts&#10;&#10;Description automatically generated">
            <a:extLst>
              <a:ext uri="{FF2B5EF4-FFF2-40B4-BE49-F238E27FC236}">
                <a16:creationId xmlns:a16="http://schemas.microsoft.com/office/drawing/2014/main" id="{B9223CF5-6C54-0DF4-2B1A-DF5BBED90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46"/>
            <a:ext cx="4736067" cy="1165059"/>
          </a:xfrm>
          <a:prstGeom prst="rect">
            <a:avLst/>
          </a:prstGeom>
        </p:spPr>
      </p:pic>
      <p:pic>
        <p:nvPicPr>
          <p:cNvPr id="11" name="Picture 10" descr="A green and grey pie chart&#10;&#10;Description automatically generated">
            <a:extLst>
              <a:ext uri="{FF2B5EF4-FFF2-40B4-BE49-F238E27FC236}">
                <a16:creationId xmlns:a16="http://schemas.microsoft.com/office/drawing/2014/main" id="{DC349C8A-F1AD-A35F-C7B9-E59F3B8F8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67" y="397080"/>
            <a:ext cx="4682698" cy="1124932"/>
          </a:xfrm>
          <a:prstGeom prst="rect">
            <a:avLst/>
          </a:prstGeom>
        </p:spPr>
      </p:pic>
      <p:pic>
        <p:nvPicPr>
          <p:cNvPr id="13" name="Picture 12" descr="A close-up of a chart&#10;&#10;Description automatically generated">
            <a:extLst>
              <a:ext uri="{FF2B5EF4-FFF2-40B4-BE49-F238E27FC236}">
                <a16:creationId xmlns:a16="http://schemas.microsoft.com/office/drawing/2014/main" id="{79A31A3C-17C7-907D-81AE-35F2CE27DB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134" y="424518"/>
            <a:ext cx="2552711" cy="1246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49D12-0947-2837-C910-A157DD2295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07" y="66616"/>
            <a:ext cx="673007" cy="369333"/>
          </a:xfrm>
          <a:prstGeom prst="rect">
            <a:avLst/>
          </a:prstGeom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6E883C1A-0971-B941-011D-45BF2861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8" y="1498405"/>
            <a:ext cx="3577734" cy="236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D0000B6-CC77-230A-C322-E19FD68C4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835594"/>
              </p:ext>
            </p:extLst>
          </p:nvPr>
        </p:nvGraphicFramePr>
        <p:xfrm>
          <a:off x="4202611" y="3365165"/>
          <a:ext cx="3576762" cy="426720"/>
        </p:xfrm>
        <a:graphic>
          <a:graphicData uri="http://schemas.openxmlformats.org/drawingml/2006/table">
            <a:tbl>
              <a:tblPr rtl="1" firstRow="1" bandRow="1">
                <a:tableStyleId>{68D230F3-CF80-4859-8CE7-A43EE81993B5}</a:tableStyleId>
              </a:tblPr>
              <a:tblGrid>
                <a:gridCol w="992378">
                  <a:extLst>
                    <a:ext uri="{9D8B030D-6E8A-4147-A177-3AD203B41FA5}">
                      <a16:colId xmlns:a16="http://schemas.microsoft.com/office/drawing/2014/main" val="1815376914"/>
                    </a:ext>
                  </a:extLst>
                </a:gridCol>
                <a:gridCol w="992378">
                  <a:extLst>
                    <a:ext uri="{9D8B030D-6E8A-4147-A177-3AD203B41FA5}">
                      <a16:colId xmlns:a16="http://schemas.microsoft.com/office/drawing/2014/main" val="1603614522"/>
                    </a:ext>
                  </a:extLst>
                </a:gridCol>
                <a:gridCol w="684166">
                  <a:extLst>
                    <a:ext uri="{9D8B030D-6E8A-4147-A177-3AD203B41FA5}">
                      <a16:colId xmlns:a16="http://schemas.microsoft.com/office/drawing/2014/main" val="4099826612"/>
                    </a:ext>
                  </a:extLst>
                </a:gridCol>
                <a:gridCol w="907840">
                  <a:extLst>
                    <a:ext uri="{9D8B030D-6E8A-4147-A177-3AD203B41FA5}">
                      <a16:colId xmlns:a16="http://schemas.microsoft.com/office/drawing/2014/main" val="2518345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81999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0.176871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434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686668D-28A6-4D6E-F4AA-C29953C64585}"/>
                  </a:ext>
                </a:extLst>
              </p14:cNvPr>
              <p14:cNvContentPartPr/>
              <p14:nvPr/>
            </p14:nvContentPartPr>
            <p14:xfrm>
              <a:off x="7021170" y="1743090"/>
              <a:ext cx="221040" cy="16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686668D-28A6-4D6E-F4AA-C29953C645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58530" y="1680090"/>
                <a:ext cx="346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02AECD-D2A0-142B-19A1-9CB022FD4689}"/>
                  </a:ext>
                </a:extLst>
              </p14:cNvPr>
              <p14:cNvContentPartPr/>
              <p14:nvPr/>
            </p14:nvContentPartPr>
            <p14:xfrm>
              <a:off x="5427810" y="1775850"/>
              <a:ext cx="253440" cy="24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02AECD-D2A0-142B-19A1-9CB022FD46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65170" y="1713210"/>
                <a:ext cx="3790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718143-AD75-4B1E-57BD-D779436FBDEA}"/>
                  </a:ext>
                </a:extLst>
              </p14:cNvPr>
              <p14:cNvContentPartPr/>
              <p14:nvPr/>
            </p14:nvContentPartPr>
            <p14:xfrm>
              <a:off x="4401810" y="3100290"/>
              <a:ext cx="235440" cy="24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718143-AD75-4B1E-57BD-D779436FBD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65810" y="3064290"/>
                <a:ext cx="307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58F7E52-7B97-A0C8-33CE-23489C79EA64}"/>
                  </a:ext>
                </a:extLst>
              </p14:cNvPr>
              <p14:cNvContentPartPr/>
              <p14:nvPr/>
            </p14:nvContentPartPr>
            <p14:xfrm>
              <a:off x="6262470" y="3126176"/>
              <a:ext cx="215280" cy="41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58F7E52-7B97-A0C8-33CE-23489C79EA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26830" y="3090536"/>
                <a:ext cx="28692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623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A41304-6E29-FFF6-9D23-C16096352F6C}"/>
              </a:ext>
            </a:extLst>
          </p:cNvPr>
          <p:cNvSpPr txBox="1"/>
          <p:nvPr/>
        </p:nvSpPr>
        <p:spPr>
          <a:xfrm>
            <a:off x="1438" y="0"/>
            <a:ext cx="9570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Training Data on  Cluster 5: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4CD12F3-ACAD-8E7E-F9B8-0E3C413E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195" y="1717996"/>
            <a:ext cx="3939049" cy="233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72CBEFC-C1FD-4BEE-6EA4-A8B70FCB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478" y="4225639"/>
            <a:ext cx="4161717" cy="24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B833860-4EF2-6EA3-A071-42993A1C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11" y="4162457"/>
            <a:ext cx="3887820" cy="24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EEE31-58F3-1244-A227-54989D1E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5639"/>
            <a:ext cx="3733800" cy="25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B96442A8-D000-80D5-49E7-462EC368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96" y="1733922"/>
            <a:ext cx="3674744" cy="190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showing the percentage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EB81202-9CEF-B983-6710-6BB7BA8FE2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/>
          <a:stretch/>
        </p:blipFill>
        <p:spPr>
          <a:xfrm>
            <a:off x="0" y="518237"/>
            <a:ext cx="4767989" cy="1099518"/>
          </a:xfrm>
          <a:prstGeom prst="rect">
            <a:avLst/>
          </a:prstGeom>
        </p:spPr>
      </p:pic>
      <p:pic>
        <p:nvPicPr>
          <p:cNvPr id="9" name="Picture 8" descr="A comparison of the same type of disease&#10;&#10;Description automatically generated with medium confidence">
            <a:extLst>
              <a:ext uri="{FF2B5EF4-FFF2-40B4-BE49-F238E27FC236}">
                <a16:creationId xmlns:a16="http://schemas.microsoft.com/office/drawing/2014/main" id="{1240B1A7-D867-DCCF-C9EE-88049CD5D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94" y="464517"/>
            <a:ext cx="4841752" cy="1173330"/>
          </a:xfrm>
          <a:prstGeom prst="rect">
            <a:avLst/>
          </a:prstGeom>
        </p:spPr>
      </p:pic>
      <p:pic>
        <p:nvPicPr>
          <p:cNvPr id="11" name="Picture 10" descr="A close-up of a pie chart&#10;&#10;Description automatically generated">
            <a:extLst>
              <a:ext uri="{FF2B5EF4-FFF2-40B4-BE49-F238E27FC236}">
                <a16:creationId xmlns:a16="http://schemas.microsoft.com/office/drawing/2014/main" id="{D664B228-734F-8249-6E27-29F2F2CD84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278" y="466598"/>
            <a:ext cx="2499443" cy="12216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66AD31-093B-EE06-371F-1D296DE7C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078" y="60740"/>
            <a:ext cx="600165" cy="369332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46F0A5-0FA5-C105-2CEA-F61E18207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082224"/>
              </p:ext>
            </p:extLst>
          </p:nvPr>
        </p:nvGraphicFramePr>
        <p:xfrm>
          <a:off x="4053538" y="3698678"/>
          <a:ext cx="3576762" cy="426720"/>
        </p:xfrm>
        <a:graphic>
          <a:graphicData uri="http://schemas.openxmlformats.org/drawingml/2006/table">
            <a:tbl>
              <a:tblPr rtl="1" firstRow="1" bandRow="1">
                <a:tableStyleId>{0E3FDE45-AF77-4B5C-9715-49D594BDF05E}</a:tableStyleId>
              </a:tblPr>
              <a:tblGrid>
                <a:gridCol w="992378">
                  <a:extLst>
                    <a:ext uri="{9D8B030D-6E8A-4147-A177-3AD203B41FA5}">
                      <a16:colId xmlns:a16="http://schemas.microsoft.com/office/drawing/2014/main" val="1494963144"/>
                    </a:ext>
                  </a:extLst>
                </a:gridCol>
                <a:gridCol w="992378">
                  <a:extLst>
                    <a:ext uri="{9D8B030D-6E8A-4147-A177-3AD203B41FA5}">
                      <a16:colId xmlns:a16="http://schemas.microsoft.com/office/drawing/2014/main" val="325678236"/>
                    </a:ext>
                  </a:extLst>
                </a:gridCol>
                <a:gridCol w="684166">
                  <a:extLst>
                    <a:ext uri="{9D8B030D-6E8A-4147-A177-3AD203B41FA5}">
                      <a16:colId xmlns:a16="http://schemas.microsoft.com/office/drawing/2014/main" val="3120936268"/>
                    </a:ext>
                  </a:extLst>
                </a:gridCol>
                <a:gridCol w="907840">
                  <a:extLst>
                    <a:ext uri="{9D8B030D-6E8A-4147-A177-3AD203B41FA5}">
                      <a16:colId xmlns:a16="http://schemas.microsoft.com/office/drawing/2014/main" val="15215498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109907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0.153921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6146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5200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38515"/>
                  </a:ext>
                </a:extLst>
              </a:tr>
            </a:tbl>
          </a:graphicData>
        </a:graphic>
      </p:graphicFrame>
      <p:pic>
        <p:nvPicPr>
          <p:cNvPr id="14344" name="Picture 8">
            <a:extLst>
              <a:ext uri="{FF2B5EF4-FFF2-40B4-BE49-F238E27FC236}">
                <a16:creationId xmlns:a16="http://schemas.microsoft.com/office/drawing/2014/main" id="{F51841D8-C950-15A4-89B5-F5685E4A2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4" y="1717996"/>
            <a:ext cx="3517710" cy="232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F4F74A-B8B9-1C6C-2356-03B48922BB10}"/>
                  </a:ext>
                </a:extLst>
              </p14:cNvPr>
              <p14:cNvContentPartPr/>
              <p14:nvPr/>
            </p14:nvContentPartPr>
            <p14:xfrm>
              <a:off x="4073010" y="3439420"/>
              <a:ext cx="248400" cy="1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F4F74A-B8B9-1C6C-2356-03B48922BB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55370" y="3421780"/>
                <a:ext cx="284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EB35E2B-2176-0CAD-4361-4E878A42BD03}"/>
                  </a:ext>
                </a:extLst>
              </p14:cNvPr>
              <p14:cNvContentPartPr/>
              <p14:nvPr/>
            </p14:nvContentPartPr>
            <p14:xfrm>
              <a:off x="6053010" y="3500620"/>
              <a:ext cx="270000" cy="36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EB35E2B-2176-0CAD-4361-4E878A42BD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35010" y="3482980"/>
                <a:ext cx="305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875D146A-A61A-0D88-D2BD-EEF90295E0B4}"/>
              </a:ext>
            </a:extLst>
          </p:cNvPr>
          <p:cNvGrpSpPr/>
          <p:nvPr/>
        </p:nvGrpSpPr>
        <p:grpSpPr>
          <a:xfrm>
            <a:off x="6769770" y="1936660"/>
            <a:ext cx="381600" cy="77400"/>
            <a:chOff x="6769770" y="1936660"/>
            <a:chExt cx="38160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44858B-ECDC-D10C-8C55-DAC73E31E532}"/>
                    </a:ext>
                  </a:extLst>
                </p14:cNvPr>
                <p14:cNvContentPartPr/>
                <p14:nvPr/>
              </p14:nvContentPartPr>
              <p14:xfrm>
                <a:off x="6769770" y="1970860"/>
                <a:ext cx="322560" cy="24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44858B-ECDC-D10C-8C55-DAC73E31E5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2130" y="1953220"/>
                  <a:ext cx="358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90D8E3-E8DF-7DEF-D445-445E3DD80CD9}"/>
                    </a:ext>
                  </a:extLst>
                </p14:cNvPr>
                <p14:cNvContentPartPr/>
                <p14:nvPr/>
              </p14:nvContentPartPr>
              <p14:xfrm>
                <a:off x="6972810" y="1965100"/>
                <a:ext cx="178560" cy="1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90D8E3-E8DF-7DEF-D445-445E3DD80C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54810" y="1947100"/>
                  <a:ext cx="214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278E7B-5974-F30A-4730-077E202D4F32}"/>
                    </a:ext>
                  </a:extLst>
                </p14:cNvPr>
                <p14:cNvContentPartPr/>
                <p14:nvPr/>
              </p14:nvContentPartPr>
              <p14:xfrm>
                <a:off x="7094850" y="1936660"/>
                <a:ext cx="19800" cy="63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278E7B-5974-F30A-4730-077E202D4F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76850" y="1919020"/>
                  <a:ext cx="55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489C3F-76D7-A702-05EA-5D30D2053679}"/>
                    </a:ext>
                  </a:extLst>
                </p14:cNvPr>
                <p14:cNvContentPartPr/>
                <p14:nvPr/>
              </p14:nvContentPartPr>
              <p14:xfrm>
                <a:off x="6959490" y="1940620"/>
                <a:ext cx="81720" cy="7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489C3F-76D7-A702-05EA-5D30D20536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41490" y="1922620"/>
                  <a:ext cx="11736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E8C94AC-6AD7-1BE0-F5B7-EED188AF0FCC}"/>
                  </a:ext>
                </a:extLst>
              </p14:cNvPr>
              <p14:cNvContentPartPr/>
              <p14:nvPr/>
            </p14:nvContentPartPr>
            <p14:xfrm>
              <a:off x="5076690" y="2031340"/>
              <a:ext cx="282960" cy="41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E8C94AC-6AD7-1BE0-F5B7-EED188AF0F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58690" y="2013340"/>
                <a:ext cx="318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4DF21E-3578-33DE-4003-D2906EAF009B}"/>
                  </a:ext>
                </a:extLst>
              </p14:cNvPr>
              <p14:cNvContentPartPr/>
              <p14:nvPr/>
            </p14:nvContentPartPr>
            <p14:xfrm>
              <a:off x="5196720" y="2041380"/>
              <a:ext cx="96480" cy="23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4DF21E-3578-33DE-4003-D2906EAF00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78720" y="2023740"/>
                <a:ext cx="132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39858C-9908-7930-382D-8700643AF394}"/>
                  </a:ext>
                </a:extLst>
              </p14:cNvPr>
              <p14:cNvContentPartPr/>
              <p14:nvPr/>
            </p14:nvContentPartPr>
            <p14:xfrm>
              <a:off x="8855490" y="417220"/>
              <a:ext cx="307440" cy="73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39858C-9908-7930-382D-8700643AF3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37490" y="399220"/>
                <a:ext cx="34308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1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F386EDCB-A59B-7F5F-7166-6D84A131B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1819"/>
            <a:ext cx="4033880" cy="278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9F5FF54-18E1-1ABC-C19A-4D609399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097" y="4137094"/>
            <a:ext cx="4033880" cy="24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14CD1-7E8A-C458-AE8E-771BC758A304}"/>
              </a:ext>
            </a:extLst>
          </p:cNvPr>
          <p:cNvSpPr txBox="1"/>
          <p:nvPr/>
        </p:nvSpPr>
        <p:spPr>
          <a:xfrm>
            <a:off x="47901" y="0"/>
            <a:ext cx="10277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Test Data on  Cluster 5: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23D0622-14A0-1033-D833-3E19F0624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13" y="1625479"/>
            <a:ext cx="3900529" cy="231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9CBA710-C273-3F3F-47FA-AE5D6217F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34" y="4238625"/>
            <a:ext cx="3800309" cy="22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000C030-6486-7626-30F8-8BE45C2F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75" y="1557359"/>
            <a:ext cx="3504283" cy="181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pie chart&#10;&#10;Description automatically generated">
            <a:extLst>
              <a:ext uri="{FF2B5EF4-FFF2-40B4-BE49-F238E27FC236}">
                <a16:creationId xmlns:a16="http://schemas.microsoft.com/office/drawing/2014/main" id="{55129B88-4A37-7EDD-F192-2EF028D73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760"/>
            <a:ext cx="4905081" cy="1187172"/>
          </a:xfrm>
          <a:prstGeom prst="rect">
            <a:avLst/>
          </a:prstGeom>
        </p:spPr>
      </p:pic>
      <p:pic>
        <p:nvPicPr>
          <p:cNvPr id="9" name="Picture 8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3C6CC432-9307-06C9-EB91-6FA216C66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438" y="363907"/>
            <a:ext cx="4905081" cy="1194280"/>
          </a:xfrm>
          <a:prstGeom prst="rect">
            <a:avLst/>
          </a:prstGeom>
        </p:spPr>
      </p:pic>
      <p:pic>
        <p:nvPicPr>
          <p:cNvPr id="11" name="Picture 10" descr="A close-up of a pie chart&#10;&#10;Description automatically generated">
            <a:extLst>
              <a:ext uri="{FF2B5EF4-FFF2-40B4-BE49-F238E27FC236}">
                <a16:creationId xmlns:a16="http://schemas.microsoft.com/office/drawing/2014/main" id="{11F927AE-CC89-D1A4-426B-BD6A860C3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76" y="391167"/>
            <a:ext cx="2265222" cy="1070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FB413D-59BC-2763-8C60-618B0A634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590" y="60349"/>
            <a:ext cx="615104" cy="303558"/>
          </a:xfrm>
          <a:prstGeom prst="rect">
            <a:avLst/>
          </a:prstGeom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C27276C4-8357-B683-F05E-E64FECF0E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6" y="1557359"/>
            <a:ext cx="3418982" cy="226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4076B55-7665-4C31-E69A-C2D23B613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678108"/>
              </p:ext>
            </p:extLst>
          </p:nvPr>
        </p:nvGraphicFramePr>
        <p:xfrm>
          <a:off x="4135424" y="3555099"/>
          <a:ext cx="3576762" cy="426720"/>
        </p:xfrm>
        <a:graphic>
          <a:graphicData uri="http://schemas.openxmlformats.org/drawingml/2006/table">
            <a:tbl>
              <a:tblPr rtl="1" firstRow="1" bandRow="1">
                <a:tableStyleId>{0E3FDE45-AF77-4B5C-9715-49D594BDF05E}</a:tableStyleId>
              </a:tblPr>
              <a:tblGrid>
                <a:gridCol w="992378">
                  <a:extLst>
                    <a:ext uri="{9D8B030D-6E8A-4147-A177-3AD203B41FA5}">
                      <a16:colId xmlns:a16="http://schemas.microsoft.com/office/drawing/2014/main" val="1061118771"/>
                    </a:ext>
                  </a:extLst>
                </a:gridCol>
                <a:gridCol w="992378">
                  <a:extLst>
                    <a:ext uri="{9D8B030D-6E8A-4147-A177-3AD203B41FA5}">
                      <a16:colId xmlns:a16="http://schemas.microsoft.com/office/drawing/2014/main" val="1349103515"/>
                    </a:ext>
                  </a:extLst>
                </a:gridCol>
                <a:gridCol w="684166">
                  <a:extLst>
                    <a:ext uri="{9D8B030D-6E8A-4147-A177-3AD203B41FA5}">
                      <a16:colId xmlns:a16="http://schemas.microsoft.com/office/drawing/2014/main" val="2431213903"/>
                    </a:ext>
                  </a:extLst>
                </a:gridCol>
                <a:gridCol w="907840">
                  <a:extLst>
                    <a:ext uri="{9D8B030D-6E8A-4147-A177-3AD203B41FA5}">
                      <a16:colId xmlns:a16="http://schemas.microsoft.com/office/drawing/2014/main" val="2861625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42233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0.190531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14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B1725C-7D57-75BD-71F4-8CF1E301697C}"/>
                  </a:ext>
                </a:extLst>
              </p14:cNvPr>
              <p14:cNvContentPartPr/>
              <p14:nvPr/>
            </p14:nvContentPartPr>
            <p14:xfrm>
              <a:off x="6115230" y="3216814"/>
              <a:ext cx="186120" cy="2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B1725C-7D57-75BD-71F4-8CF1E30169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9590" y="3181174"/>
                <a:ext cx="2577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02100B0-154A-8651-C8E9-8666507DEFAE}"/>
                  </a:ext>
                </a:extLst>
              </p14:cNvPr>
              <p14:cNvContentPartPr/>
              <p14:nvPr/>
            </p14:nvContentPartPr>
            <p14:xfrm>
              <a:off x="4176270" y="3114574"/>
              <a:ext cx="193680" cy="4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02100B0-154A-8651-C8E9-8666507DEF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40270" y="3078574"/>
                <a:ext cx="2653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132076-3365-A353-8C36-9891E1855691}"/>
                  </a:ext>
                </a:extLst>
              </p14:cNvPr>
              <p14:cNvContentPartPr/>
              <p14:nvPr/>
            </p14:nvContentPartPr>
            <p14:xfrm>
              <a:off x="5286870" y="1902004"/>
              <a:ext cx="258480" cy="55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132076-3365-A353-8C36-9891E18556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1230" y="1866004"/>
                <a:ext cx="330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A8BA1C9-407A-EE4A-12A5-1221022EED39}"/>
                  </a:ext>
                </a:extLst>
              </p14:cNvPr>
              <p14:cNvContentPartPr/>
              <p14:nvPr/>
            </p14:nvContentPartPr>
            <p14:xfrm>
              <a:off x="6870510" y="1804804"/>
              <a:ext cx="280800" cy="9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A8BA1C9-407A-EE4A-12A5-1221022EED3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4510" y="1769164"/>
                <a:ext cx="35244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557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67FF4B6-6951-E83E-FE6A-98494FD0C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11" y="1816100"/>
            <a:ext cx="3771932" cy="2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A338537-27FC-46FF-0E57-0CFC4083D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11" y="4162457"/>
            <a:ext cx="3887820" cy="24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8DFB1E-752C-0A70-6CDF-C8FFB549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5639"/>
            <a:ext cx="3733800" cy="25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89CAE14-F0EB-6E9F-ABB8-A44B5CCE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90" y="4162457"/>
            <a:ext cx="4063438" cy="24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5F983992-21F4-A446-6E4C-41050521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42" y="1446757"/>
            <a:ext cx="3855733" cy="193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and grey pie chart&#10;&#10;Description automatically generated">
            <a:extLst>
              <a:ext uri="{FF2B5EF4-FFF2-40B4-BE49-F238E27FC236}">
                <a16:creationId xmlns:a16="http://schemas.microsoft.com/office/drawing/2014/main" id="{F522EDCF-C593-3BC8-0ACC-AB293871CB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/>
          <a:stretch/>
        </p:blipFill>
        <p:spPr>
          <a:xfrm>
            <a:off x="0" y="363612"/>
            <a:ext cx="4822166" cy="1137684"/>
          </a:xfrm>
          <a:prstGeom prst="rect">
            <a:avLst/>
          </a:prstGeom>
        </p:spPr>
      </p:pic>
      <p:pic>
        <p:nvPicPr>
          <p:cNvPr id="7" name="Picture 6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CE575BCE-1F88-3D4F-2858-4EA432785C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" t="-2899" r="-150" b="2899"/>
          <a:stretch/>
        </p:blipFill>
        <p:spPr>
          <a:xfrm>
            <a:off x="4822166" y="246058"/>
            <a:ext cx="4822166" cy="1137683"/>
          </a:xfrm>
          <a:prstGeom prst="rect">
            <a:avLst/>
          </a:prstGeom>
        </p:spPr>
      </p:pic>
      <p:pic>
        <p:nvPicPr>
          <p:cNvPr id="9" name="Picture 8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1B34DA5A-07F2-A161-DAB1-D4BB927CE1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61" y="275337"/>
            <a:ext cx="2465430" cy="1171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1564A-BC46-4B3D-48E8-C3C5AD33DE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043" y="31087"/>
            <a:ext cx="584700" cy="309547"/>
          </a:xfrm>
          <a:prstGeom prst="rect">
            <a:avLst/>
          </a:prstGeom>
        </p:spPr>
      </p:pic>
      <p:pic>
        <p:nvPicPr>
          <p:cNvPr id="13" name="Picture 12" descr="A yellow circle with a number of percentages&#10;&#10;Description automatically generated">
            <a:extLst>
              <a:ext uri="{FF2B5EF4-FFF2-40B4-BE49-F238E27FC236}">
                <a16:creationId xmlns:a16="http://schemas.microsoft.com/office/drawing/2014/main" id="{3BA01FD3-90F4-9623-E819-C6FBEA8DE8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66" y="286684"/>
            <a:ext cx="1008209" cy="1160073"/>
          </a:xfrm>
          <a:prstGeom prst="rect">
            <a:avLst/>
          </a:prstGeom>
        </p:spPr>
      </p:pic>
      <p:pic>
        <p:nvPicPr>
          <p:cNvPr id="15" name="Picture 14" descr="A yellow circle with a number of percentages&#10;&#10;Description automatically generated">
            <a:extLst>
              <a:ext uri="{FF2B5EF4-FFF2-40B4-BE49-F238E27FC236}">
                <a16:creationId xmlns:a16="http://schemas.microsoft.com/office/drawing/2014/main" id="{51CD60AB-4E02-8DAA-829F-7FE5485625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57" y="233703"/>
            <a:ext cx="1065173" cy="1162392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FD07290-9A7A-D19E-E11A-7192839A1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816651"/>
              </p:ext>
            </p:extLst>
          </p:nvPr>
        </p:nvGraphicFramePr>
        <p:xfrm>
          <a:off x="4307619" y="3559059"/>
          <a:ext cx="3576762" cy="426720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992378">
                  <a:extLst>
                    <a:ext uri="{9D8B030D-6E8A-4147-A177-3AD203B41FA5}">
                      <a16:colId xmlns:a16="http://schemas.microsoft.com/office/drawing/2014/main" val="2243196809"/>
                    </a:ext>
                  </a:extLst>
                </a:gridCol>
                <a:gridCol w="992378">
                  <a:extLst>
                    <a:ext uri="{9D8B030D-6E8A-4147-A177-3AD203B41FA5}">
                      <a16:colId xmlns:a16="http://schemas.microsoft.com/office/drawing/2014/main" val="73509888"/>
                    </a:ext>
                  </a:extLst>
                </a:gridCol>
                <a:gridCol w="684166">
                  <a:extLst>
                    <a:ext uri="{9D8B030D-6E8A-4147-A177-3AD203B41FA5}">
                      <a16:colId xmlns:a16="http://schemas.microsoft.com/office/drawing/2014/main" val="3229405039"/>
                    </a:ext>
                  </a:extLst>
                </a:gridCol>
                <a:gridCol w="907840">
                  <a:extLst>
                    <a:ext uri="{9D8B030D-6E8A-4147-A177-3AD203B41FA5}">
                      <a16:colId xmlns:a16="http://schemas.microsoft.com/office/drawing/2014/main" val="2430803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30734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0.309804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156824"/>
                  </a:ext>
                </a:extLst>
              </a:tr>
            </a:tbl>
          </a:graphicData>
        </a:graphic>
      </p:graphicFrame>
      <p:pic>
        <p:nvPicPr>
          <p:cNvPr id="13320" name="Picture 8">
            <a:extLst>
              <a:ext uri="{FF2B5EF4-FFF2-40B4-BE49-F238E27FC236}">
                <a16:creationId xmlns:a16="http://schemas.microsoft.com/office/drawing/2014/main" id="{721BBC51-9D91-3D47-BDD1-B12BF4B7F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" y="1577452"/>
            <a:ext cx="3871270" cy="25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019D74-2A1F-251C-310C-819B015E6413}"/>
              </a:ext>
            </a:extLst>
          </p:cNvPr>
          <p:cNvSpPr txBox="1"/>
          <p:nvPr/>
        </p:nvSpPr>
        <p:spPr>
          <a:xfrm>
            <a:off x="-29654" y="-48547"/>
            <a:ext cx="9673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Training Data on  Cluster 6: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6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E647AD-7E66-77FD-80FC-1BADE905A0CC}"/>
              </a:ext>
            </a:extLst>
          </p:cNvPr>
          <p:cNvSpPr txBox="1"/>
          <p:nvPr/>
        </p:nvSpPr>
        <p:spPr>
          <a:xfrm>
            <a:off x="-1" y="0"/>
            <a:ext cx="10170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Test Data on  Cluster 6: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91E20F1F-3E34-9939-3902-C9607DB3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1819"/>
            <a:ext cx="4033880" cy="278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82D4EFE-8928-6A00-6496-2D05CCA0B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63" y="4137094"/>
            <a:ext cx="3945614" cy="24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9DD629D-0CC2-0275-75EC-CE23E2D36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69" y="1771759"/>
            <a:ext cx="3723801" cy="22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E462872-23AC-F634-7DB8-438793258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89" y="4220354"/>
            <a:ext cx="3683967" cy="230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2B7A4B6-F3C4-B4F4-C30D-C09C551C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58" y="1677079"/>
            <a:ext cx="3899028" cy="183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09CAC409-DB2C-D1C3-8BEA-D3BF49DC9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22"/>
            <a:ext cx="5068916" cy="1165192"/>
          </a:xfrm>
          <a:prstGeom prst="rect">
            <a:avLst/>
          </a:prstGeom>
        </p:spPr>
      </p:pic>
      <p:pic>
        <p:nvPicPr>
          <p:cNvPr id="9" name="Picture 8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D5384D24-4F5B-EC50-99AA-523A478F8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817" y="512813"/>
            <a:ext cx="4695543" cy="1091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849C95-868F-6CA6-F433-879E10356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3" y="3405184"/>
            <a:ext cx="19053" cy="47632"/>
          </a:xfrm>
          <a:prstGeom prst="rect">
            <a:avLst/>
          </a:prstGeom>
        </p:spPr>
      </p:pic>
      <p:pic>
        <p:nvPicPr>
          <p:cNvPr id="13" name="Picture 12" descr="A yellow and grey circles with black text&#10;&#10;Description automatically generated">
            <a:extLst>
              <a:ext uri="{FF2B5EF4-FFF2-40B4-BE49-F238E27FC236}">
                <a16:creationId xmlns:a16="http://schemas.microsoft.com/office/drawing/2014/main" id="{93492250-58DD-D2FC-8F4B-A93666E85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262" y="466961"/>
            <a:ext cx="2349738" cy="1072445"/>
          </a:xfrm>
          <a:prstGeom prst="rect">
            <a:avLst/>
          </a:prstGeom>
        </p:spPr>
      </p:pic>
      <p:pic>
        <p:nvPicPr>
          <p:cNvPr id="15" name="Picture 14" descr="A yellow and black text&#10;&#10;Description automatically generated">
            <a:extLst>
              <a:ext uri="{FF2B5EF4-FFF2-40B4-BE49-F238E27FC236}">
                <a16:creationId xmlns:a16="http://schemas.microsoft.com/office/drawing/2014/main" id="{95815310-B632-BB9D-C311-8E76F6AAC5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74" y="58137"/>
            <a:ext cx="695326" cy="386292"/>
          </a:xfrm>
          <a:prstGeom prst="rect">
            <a:avLst/>
          </a:prstGeom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14BF8E9-C677-B04E-1C10-E96B634E4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93" y="1640114"/>
            <a:ext cx="3626587" cy="240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61C6C90-5D90-8A0F-646B-45C37D814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2717"/>
              </p:ext>
            </p:extLst>
          </p:nvPr>
        </p:nvGraphicFramePr>
        <p:xfrm>
          <a:off x="4244489" y="3614813"/>
          <a:ext cx="3576762" cy="426720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992378">
                  <a:extLst>
                    <a:ext uri="{9D8B030D-6E8A-4147-A177-3AD203B41FA5}">
                      <a16:colId xmlns:a16="http://schemas.microsoft.com/office/drawing/2014/main" val="1506732960"/>
                    </a:ext>
                  </a:extLst>
                </a:gridCol>
                <a:gridCol w="992378">
                  <a:extLst>
                    <a:ext uri="{9D8B030D-6E8A-4147-A177-3AD203B41FA5}">
                      <a16:colId xmlns:a16="http://schemas.microsoft.com/office/drawing/2014/main" val="2945856783"/>
                    </a:ext>
                  </a:extLst>
                </a:gridCol>
                <a:gridCol w="684166">
                  <a:extLst>
                    <a:ext uri="{9D8B030D-6E8A-4147-A177-3AD203B41FA5}">
                      <a16:colId xmlns:a16="http://schemas.microsoft.com/office/drawing/2014/main" val="715338696"/>
                    </a:ext>
                  </a:extLst>
                </a:gridCol>
                <a:gridCol w="907840">
                  <a:extLst>
                    <a:ext uri="{9D8B030D-6E8A-4147-A177-3AD203B41FA5}">
                      <a16:colId xmlns:a16="http://schemas.microsoft.com/office/drawing/2014/main" val="62908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887575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0.569536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750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2A785A-28E3-4EA0-A06B-062B0C156FFF}"/>
                  </a:ext>
                </a:extLst>
              </p14:cNvPr>
              <p14:cNvContentPartPr/>
              <p14:nvPr/>
            </p14:nvContentPartPr>
            <p14:xfrm>
              <a:off x="4180103" y="2652390"/>
              <a:ext cx="207000" cy="49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2A785A-28E3-4EA0-A06B-062B0C156FF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44463" y="2616390"/>
                <a:ext cx="2786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EC3E28-0C3B-E117-2D1F-00872A1178C8}"/>
                  </a:ext>
                </a:extLst>
              </p14:cNvPr>
              <p14:cNvContentPartPr/>
              <p14:nvPr/>
            </p14:nvContentPartPr>
            <p14:xfrm>
              <a:off x="5771303" y="2367630"/>
              <a:ext cx="292320" cy="39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1EC3E28-0C3B-E117-2D1F-00872A1178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35663" y="2331630"/>
                <a:ext cx="3639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048D9B7-74D1-D972-7641-65196A89DC6D}"/>
                  </a:ext>
                </a:extLst>
              </p14:cNvPr>
              <p14:cNvContentPartPr/>
              <p14:nvPr/>
            </p14:nvContentPartPr>
            <p14:xfrm>
              <a:off x="6124823" y="2566350"/>
              <a:ext cx="187560" cy="129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048D9B7-74D1-D972-7641-65196A89DC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89183" y="2530710"/>
                <a:ext cx="2592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498021C-45F3-C250-B2B6-A6E23C9A5945}"/>
                  </a:ext>
                </a:extLst>
              </p14:cNvPr>
              <p14:cNvContentPartPr/>
              <p14:nvPr/>
            </p14:nvContentPartPr>
            <p14:xfrm>
              <a:off x="7714223" y="2450790"/>
              <a:ext cx="283320" cy="59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498021C-45F3-C250-B2B6-A6E23C9A59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78223" y="2415150"/>
                <a:ext cx="354960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45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271D4-FF96-52D5-284D-6F78A66E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28" y="75352"/>
            <a:ext cx="3914897" cy="28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7684F1-EA08-13B6-3BED-25DB52C1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4459857"/>
            <a:ext cx="3413646" cy="23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FB82D9-1C88-D521-A0BA-55B9C707F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4"/>
            <a:ext cx="3702050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59EC018-A76A-4041-FD10-F367CA85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723" y="53137"/>
            <a:ext cx="2997973" cy="202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F242A46-93D6-2A7F-7A61-06758D042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303" y="2169847"/>
            <a:ext cx="3211620" cy="22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B6D1D1-CCBA-092D-1AC0-56AB524CC4F0}"/>
              </a:ext>
            </a:extLst>
          </p:cNvPr>
          <p:cNvCxnSpPr/>
          <p:nvPr/>
        </p:nvCxnSpPr>
        <p:spPr>
          <a:xfrm>
            <a:off x="4873625" y="185736"/>
            <a:ext cx="0" cy="1673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22A63-454F-0D52-1C39-2D2E062093C3}"/>
              </a:ext>
            </a:extLst>
          </p:cNvPr>
          <p:cNvCxnSpPr/>
          <p:nvPr/>
        </p:nvCxnSpPr>
        <p:spPr>
          <a:xfrm>
            <a:off x="5484813" y="165100"/>
            <a:ext cx="0" cy="1698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D10B77-9BB3-F476-4C15-BF1C1978E3D7}"/>
              </a:ext>
            </a:extLst>
          </p:cNvPr>
          <p:cNvCxnSpPr/>
          <p:nvPr/>
        </p:nvCxnSpPr>
        <p:spPr>
          <a:xfrm flipH="1">
            <a:off x="4303712" y="1022349"/>
            <a:ext cx="17240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543DF2-135A-AB8B-169B-CC1751DB6E82}"/>
              </a:ext>
            </a:extLst>
          </p:cNvPr>
          <p:cNvCxnSpPr/>
          <p:nvPr/>
        </p:nvCxnSpPr>
        <p:spPr>
          <a:xfrm>
            <a:off x="5741194" y="2312193"/>
            <a:ext cx="0" cy="176212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14D2E7-3958-D801-8695-BBA58E85BAE8}"/>
              </a:ext>
            </a:extLst>
          </p:cNvPr>
          <p:cNvCxnSpPr/>
          <p:nvPr/>
        </p:nvCxnSpPr>
        <p:spPr>
          <a:xfrm>
            <a:off x="5775585" y="3193256"/>
            <a:ext cx="1413408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40" name="Picture 16">
            <a:extLst>
              <a:ext uri="{FF2B5EF4-FFF2-40B4-BE49-F238E27FC236}">
                <a16:creationId xmlns:a16="http://schemas.microsoft.com/office/drawing/2014/main" id="{3B27D6BC-DD48-AD65-AAB1-09DCB51A5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51" y="3037086"/>
            <a:ext cx="3702050" cy="374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02DA7B-3F7B-1B66-8268-06A63D7D412C}"/>
              </a:ext>
            </a:extLst>
          </p:cNvPr>
          <p:cNvSpPr txBox="1"/>
          <p:nvPr/>
        </p:nvSpPr>
        <p:spPr>
          <a:xfrm>
            <a:off x="0" y="118100"/>
            <a:ext cx="3853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Predicting Mortality in Intensive Care Units Using </a:t>
            </a:r>
            <a:r>
              <a:rPr lang="en-US" sz="1400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CatBoost</a:t>
            </a:r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Classifier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4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e chart&#10;&#10;Description automatically generated">
            <a:extLst>
              <a:ext uri="{FF2B5EF4-FFF2-40B4-BE49-F238E27FC236}">
                <a16:creationId xmlns:a16="http://schemas.microsoft.com/office/drawing/2014/main" id="{163470A7-61A8-1926-5F8D-1924682F4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"/>
          <a:stretch/>
        </p:blipFill>
        <p:spPr>
          <a:xfrm>
            <a:off x="0" y="396181"/>
            <a:ext cx="4741509" cy="1108691"/>
          </a:xfrm>
          <a:prstGeom prst="rect">
            <a:avLst/>
          </a:prstGeom>
        </p:spPr>
      </p:pic>
      <p:pic>
        <p:nvPicPr>
          <p:cNvPr id="5" name="Picture 4" descr="A comparison of the amount of myocardial infarction&#10;&#10;Description automatically generated">
            <a:extLst>
              <a:ext uri="{FF2B5EF4-FFF2-40B4-BE49-F238E27FC236}">
                <a16:creationId xmlns:a16="http://schemas.microsoft.com/office/drawing/2014/main" id="{9F9982FB-F30C-18BA-CA53-25A9085FD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r="2819"/>
          <a:stretch/>
        </p:blipFill>
        <p:spPr>
          <a:xfrm>
            <a:off x="4777996" y="355504"/>
            <a:ext cx="4851962" cy="1190043"/>
          </a:xfrm>
          <a:prstGeom prst="rect">
            <a:avLst/>
          </a:prstGeom>
        </p:spPr>
      </p:pic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8CC35752-65AF-4ED7-8C5E-2A852EAF00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r="7647"/>
          <a:stretch/>
        </p:blipFill>
        <p:spPr>
          <a:xfrm>
            <a:off x="9609780" y="373227"/>
            <a:ext cx="2525555" cy="1172320"/>
          </a:xfrm>
          <a:prstGeom prst="rect">
            <a:avLst/>
          </a:prstGeom>
        </p:spPr>
      </p:pic>
      <p:pic>
        <p:nvPicPr>
          <p:cNvPr id="9" name="Picture 8" descr="A pink circle with a grey triangle and a white triangle&#10;&#10;Description automatically generated">
            <a:extLst>
              <a:ext uri="{FF2B5EF4-FFF2-40B4-BE49-F238E27FC236}">
                <a16:creationId xmlns:a16="http://schemas.microsoft.com/office/drawing/2014/main" id="{4F012F45-A11D-3EE3-D385-89D8D76D9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69" y="391680"/>
            <a:ext cx="1216324" cy="118044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07896D-9A56-3ED6-77AD-4736D49A2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36" y="1635878"/>
            <a:ext cx="3556527" cy="18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DB273C-76ED-B53A-6C37-37E012C7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52" y="4129289"/>
            <a:ext cx="4251158" cy="252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9EFDF92-7752-E1E1-9C63-ABADAABD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281" y="1622102"/>
            <a:ext cx="3791078" cy="229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37BC9AC-222D-0868-7693-BF341E88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280" y="4099443"/>
            <a:ext cx="3887820" cy="24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74F61046-5E80-28A8-7F84-5A408E27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" y="4068237"/>
            <a:ext cx="3733800" cy="25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0570BC-68F8-3E48-CF82-451D03723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220620"/>
              </p:ext>
            </p:extLst>
          </p:nvPr>
        </p:nvGraphicFramePr>
        <p:xfrm>
          <a:off x="4104032" y="3554078"/>
          <a:ext cx="3733799" cy="426720"/>
        </p:xfrm>
        <a:graphic>
          <a:graphicData uri="http://schemas.openxmlformats.org/drawingml/2006/table">
            <a:tbl>
              <a:tblPr rtl="1" firstRow="1" bandRow="1">
                <a:tableStyleId>{5FD0F851-EC5A-4D38-B0AD-8093EC10F338}</a:tableStyleId>
              </a:tblPr>
              <a:tblGrid>
                <a:gridCol w="953762">
                  <a:extLst>
                    <a:ext uri="{9D8B030D-6E8A-4147-A177-3AD203B41FA5}">
                      <a16:colId xmlns:a16="http://schemas.microsoft.com/office/drawing/2014/main" val="3640893354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11601056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3804213026"/>
                    </a:ext>
                  </a:extLst>
                </a:gridCol>
                <a:gridCol w="872513">
                  <a:extLst>
                    <a:ext uri="{9D8B030D-6E8A-4147-A177-3AD203B41FA5}">
                      <a16:colId xmlns:a16="http://schemas.microsoft.com/office/drawing/2014/main" val="19864103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3542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0.289201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14239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0BF89C2-6EE2-2BAF-BD8E-E9C3AB5055F3}"/>
              </a:ext>
            </a:extLst>
          </p:cNvPr>
          <p:cNvSpPr txBox="1"/>
          <p:nvPr/>
        </p:nvSpPr>
        <p:spPr>
          <a:xfrm>
            <a:off x="97638" y="-6831"/>
            <a:ext cx="9823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Training Data on  Cluster 0: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6A43C24-B1EE-EDE0-BC66-15E74DE41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9" y="1722870"/>
            <a:ext cx="3489006" cy="23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lose-up of a pink line&#10;&#10;Description automatically generated">
            <a:extLst>
              <a:ext uri="{FF2B5EF4-FFF2-40B4-BE49-F238E27FC236}">
                <a16:creationId xmlns:a16="http://schemas.microsoft.com/office/drawing/2014/main" id="{0893A468-D312-5D26-A200-0BC5B78A5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854" y="0"/>
            <a:ext cx="789414" cy="3732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624DCB3-2C6D-08CD-F8B8-8CC55E63F29A}"/>
                  </a:ext>
                </a:extLst>
              </p14:cNvPr>
              <p14:cNvContentPartPr/>
              <p14:nvPr/>
            </p14:nvContentPartPr>
            <p14:xfrm>
              <a:off x="5900115" y="3145545"/>
              <a:ext cx="381240" cy="80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624DCB3-2C6D-08CD-F8B8-8CC55E63F2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82475" y="3127905"/>
                <a:ext cx="4168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5951BA-CB74-0CAE-32D1-1B6F1E549724}"/>
                  </a:ext>
                </a:extLst>
              </p14:cNvPr>
              <p14:cNvContentPartPr/>
              <p14:nvPr/>
            </p14:nvContentPartPr>
            <p14:xfrm>
              <a:off x="5595195" y="2075985"/>
              <a:ext cx="299520" cy="69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5951BA-CB74-0CAE-32D1-1B6F1E5497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7555" y="2058345"/>
                <a:ext cx="3351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C3265E6-6286-96A6-50DA-599B50B649C0}"/>
                  </a:ext>
                </a:extLst>
              </p14:cNvPr>
              <p14:cNvContentPartPr/>
              <p14:nvPr/>
            </p14:nvContentPartPr>
            <p14:xfrm>
              <a:off x="7258755" y="1984545"/>
              <a:ext cx="353160" cy="35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C3265E6-6286-96A6-50DA-599B50B649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41115" y="1966545"/>
                <a:ext cx="3888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EB44C8-CF80-1E8F-4ED9-240E0F7C733B}"/>
                  </a:ext>
                </a:extLst>
              </p14:cNvPr>
              <p14:cNvContentPartPr/>
              <p14:nvPr/>
            </p14:nvContentPartPr>
            <p14:xfrm>
              <a:off x="4147995" y="3028545"/>
              <a:ext cx="231120" cy="49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EB44C8-CF80-1E8F-4ED9-240E0F7C73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29995" y="3010905"/>
                <a:ext cx="26676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9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77ED9-8CB7-7881-F610-7AC355AA3E89}"/>
              </a:ext>
            </a:extLst>
          </p:cNvPr>
          <p:cNvSpPr txBox="1"/>
          <p:nvPr/>
        </p:nvSpPr>
        <p:spPr>
          <a:xfrm>
            <a:off x="0" y="0"/>
            <a:ext cx="9523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Test Data on  Cluster 0: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A33946D-C3F5-ADF9-FBA0-61458FEC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312" y="1787347"/>
            <a:ext cx="3595168" cy="21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64973C6-D038-D4C2-E8A1-8B6AF32FC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41" y="4202133"/>
            <a:ext cx="4059448" cy="24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6A0E933B-6F1F-BA01-6C55-673832155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08" y="1682445"/>
            <a:ext cx="3844152" cy="19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934D187C-00A7-30BA-F0DE-A7D7D6094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305" y="4070100"/>
            <a:ext cx="3512627" cy="24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8BEA6F4F-8D44-7CE5-B815-C7A3418F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8" y="3986199"/>
            <a:ext cx="4023357" cy="277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pie chart&#10;&#10;Description automatically generated with medium confidence">
            <a:extLst>
              <a:ext uri="{FF2B5EF4-FFF2-40B4-BE49-F238E27FC236}">
                <a16:creationId xmlns:a16="http://schemas.microsoft.com/office/drawing/2014/main" id="{D4413D60-B091-E02A-4FBD-7A2B3B2BB8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/>
          <a:stretch/>
        </p:blipFill>
        <p:spPr>
          <a:xfrm>
            <a:off x="0" y="462260"/>
            <a:ext cx="4849390" cy="1127257"/>
          </a:xfrm>
          <a:prstGeom prst="rect">
            <a:avLst/>
          </a:prstGeom>
        </p:spPr>
      </p:pic>
      <p:pic>
        <p:nvPicPr>
          <p:cNvPr id="7" name="Picture 6" descr="A comparison of the same type of disease&#10;&#10;Description automatically generated with medium confidence">
            <a:extLst>
              <a:ext uri="{FF2B5EF4-FFF2-40B4-BE49-F238E27FC236}">
                <a16:creationId xmlns:a16="http://schemas.microsoft.com/office/drawing/2014/main" id="{D7A3AA38-454A-2AC4-25D0-1C7E0650EA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90" y="426883"/>
            <a:ext cx="4737246" cy="1127257"/>
          </a:xfrm>
          <a:prstGeom prst="rect">
            <a:avLst/>
          </a:prstGeom>
        </p:spPr>
      </p:pic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CE48EB2A-A020-D738-7A32-B56F6CE38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36" y="378634"/>
            <a:ext cx="2523602" cy="1211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E65D5-4986-B3B5-32B0-109EAC5B6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094" y="24942"/>
            <a:ext cx="603906" cy="34508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471E64-5BB8-CB77-A215-436C4AD75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128579"/>
              </p:ext>
            </p:extLst>
          </p:nvPr>
        </p:nvGraphicFramePr>
        <p:xfrm>
          <a:off x="4321641" y="3648890"/>
          <a:ext cx="3733799" cy="426720"/>
        </p:xfrm>
        <a:graphic>
          <a:graphicData uri="http://schemas.openxmlformats.org/drawingml/2006/table">
            <a:tbl>
              <a:tblPr rtl="1" firstRow="1" bandRow="1">
                <a:tableStyleId>{5FD0F851-EC5A-4D38-B0AD-8093EC10F338}</a:tableStyleId>
              </a:tblPr>
              <a:tblGrid>
                <a:gridCol w="953762">
                  <a:extLst>
                    <a:ext uri="{9D8B030D-6E8A-4147-A177-3AD203B41FA5}">
                      <a16:colId xmlns:a16="http://schemas.microsoft.com/office/drawing/2014/main" val="2875301381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2033479839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600366888"/>
                    </a:ext>
                  </a:extLst>
                </a:gridCol>
                <a:gridCol w="872513">
                  <a:extLst>
                    <a:ext uri="{9D8B030D-6E8A-4147-A177-3AD203B41FA5}">
                      <a16:colId xmlns:a16="http://schemas.microsoft.com/office/drawing/2014/main" val="96071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7019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0.325800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358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79483"/>
                  </a:ext>
                </a:extLst>
              </a:tr>
            </a:tbl>
          </a:graphicData>
        </a:graphic>
      </p:graphicFrame>
      <p:pic>
        <p:nvPicPr>
          <p:cNvPr id="12302" name="Picture 14">
            <a:extLst>
              <a:ext uri="{FF2B5EF4-FFF2-40B4-BE49-F238E27FC236}">
                <a16:creationId xmlns:a16="http://schemas.microsoft.com/office/drawing/2014/main" id="{4DFAA238-8E4B-B57A-C688-B2562A67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1" y="1657634"/>
            <a:ext cx="3481957" cy="230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7F7CAC3-BCC7-5950-591C-FDD26D99BE88}"/>
                  </a:ext>
                </a:extLst>
              </p14:cNvPr>
              <p14:cNvContentPartPr/>
              <p14:nvPr/>
            </p14:nvContentPartPr>
            <p14:xfrm>
              <a:off x="5608320" y="2232945"/>
              <a:ext cx="276480" cy="38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7F7CAC3-BCC7-5950-591C-FDD26D99BE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0320" y="2215305"/>
                <a:ext cx="3121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C0A7F27-01E6-AAE4-A830-D481ADCC55C0}"/>
                  </a:ext>
                </a:extLst>
              </p14:cNvPr>
              <p14:cNvContentPartPr/>
              <p14:nvPr/>
            </p14:nvContentPartPr>
            <p14:xfrm>
              <a:off x="7404000" y="2093985"/>
              <a:ext cx="285120" cy="56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C0A7F27-01E6-AAE4-A830-D481ADCC55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86000" y="2075985"/>
                <a:ext cx="3207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4655E55-D24C-502C-695B-30646CC3B201}"/>
                  </a:ext>
                </a:extLst>
              </p14:cNvPr>
              <p14:cNvContentPartPr/>
              <p14:nvPr/>
            </p14:nvContentPartPr>
            <p14:xfrm>
              <a:off x="6045360" y="3199545"/>
              <a:ext cx="229320" cy="41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4655E55-D24C-502C-695B-30646CC3B2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27360" y="3181545"/>
                <a:ext cx="264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CF5EEF-3A82-AEC7-0343-FC86C27DE208}"/>
                  </a:ext>
                </a:extLst>
              </p14:cNvPr>
              <p14:cNvContentPartPr/>
              <p14:nvPr/>
            </p14:nvContentPartPr>
            <p14:xfrm>
              <a:off x="4011720" y="3044745"/>
              <a:ext cx="251640" cy="45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CF5EEF-3A82-AEC7-0343-FC86C27DE2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93720" y="3027105"/>
                <a:ext cx="28728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63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F0A1E-6E7D-704B-93C9-2E03F9A288CA}"/>
              </a:ext>
            </a:extLst>
          </p:cNvPr>
          <p:cNvSpPr txBox="1"/>
          <p:nvPr/>
        </p:nvSpPr>
        <p:spPr>
          <a:xfrm>
            <a:off x="2499" y="0"/>
            <a:ext cx="10323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Training Data on  Cluster 1: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21AC4E-9CDC-6DE9-9154-25EC8270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577" y="1636846"/>
            <a:ext cx="3898138" cy="23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B6796CA-4134-C480-9E19-F526E899B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07" y="4197859"/>
            <a:ext cx="4100816" cy="243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60A3823-E3F3-783D-2181-E82D8AF0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07" y="1723240"/>
            <a:ext cx="3506189" cy="18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pie chart&#10;&#10;Description automatically generated">
            <a:extLst>
              <a:ext uri="{FF2B5EF4-FFF2-40B4-BE49-F238E27FC236}">
                <a16:creationId xmlns:a16="http://schemas.microsoft.com/office/drawing/2014/main" id="{E938734B-56CF-53DF-0B63-665AA15F9C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/>
          <a:stretch/>
        </p:blipFill>
        <p:spPr>
          <a:xfrm>
            <a:off x="73900" y="399883"/>
            <a:ext cx="4721514" cy="1140843"/>
          </a:xfrm>
          <a:prstGeom prst="rect">
            <a:avLst/>
          </a:prstGeom>
        </p:spPr>
      </p:pic>
      <p:pic>
        <p:nvPicPr>
          <p:cNvPr id="9" name="Picture 8" descr="A pie chart of different types of diseases&#10;&#10;Description automatically generated">
            <a:extLst>
              <a:ext uri="{FF2B5EF4-FFF2-40B4-BE49-F238E27FC236}">
                <a16:creationId xmlns:a16="http://schemas.microsoft.com/office/drawing/2014/main" id="{F5972415-EE7C-9087-52EF-9A75BEA231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"/>
          <a:stretch/>
        </p:blipFill>
        <p:spPr>
          <a:xfrm>
            <a:off x="4875677" y="392907"/>
            <a:ext cx="4721515" cy="1154797"/>
          </a:xfrm>
          <a:prstGeom prst="rect">
            <a:avLst/>
          </a:prstGeom>
        </p:spPr>
      </p:pic>
      <p:pic>
        <p:nvPicPr>
          <p:cNvPr id="11" name="Picture 10" descr="A close-up of a pie chart&#10;&#10;Description automatically generated">
            <a:extLst>
              <a:ext uri="{FF2B5EF4-FFF2-40B4-BE49-F238E27FC236}">
                <a16:creationId xmlns:a16="http://schemas.microsoft.com/office/drawing/2014/main" id="{22962BE5-74B5-EEF1-0E95-DE8B103E2E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/>
          <a:stretch/>
        </p:blipFill>
        <p:spPr>
          <a:xfrm>
            <a:off x="9672103" y="468523"/>
            <a:ext cx="2317612" cy="1097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4E3E51-9643-680D-F9B9-EA22D9519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09" y="0"/>
            <a:ext cx="854391" cy="369332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2D421AA-F387-7D4F-6A0C-4C48FE5E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577" y="4049566"/>
            <a:ext cx="3887820" cy="24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DEA83D9E-B4B0-9D51-F014-8E5F5F0B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" y="4068237"/>
            <a:ext cx="3733800" cy="25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DF57672-5D1B-34B9-3DF1-924DE68B8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166233"/>
              </p:ext>
            </p:extLst>
          </p:nvPr>
        </p:nvGraphicFramePr>
        <p:xfrm>
          <a:off x="3998545" y="3622846"/>
          <a:ext cx="3733799" cy="426720"/>
        </p:xfrm>
        <a:graphic>
          <a:graphicData uri="http://schemas.openxmlformats.org/drawingml/2006/table">
            <a:tbl>
              <a:tblPr rtl="1" firstRow="1" bandRow="1">
                <a:tableStyleId>{3B4B98B0-60AC-42C2-AFA5-B58CD77FA1E5}</a:tableStyleId>
              </a:tblPr>
              <a:tblGrid>
                <a:gridCol w="953762">
                  <a:extLst>
                    <a:ext uri="{9D8B030D-6E8A-4147-A177-3AD203B41FA5}">
                      <a16:colId xmlns:a16="http://schemas.microsoft.com/office/drawing/2014/main" val="2608492456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2582157217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3996643240"/>
                    </a:ext>
                  </a:extLst>
                </a:gridCol>
                <a:gridCol w="872513">
                  <a:extLst>
                    <a:ext uri="{9D8B030D-6E8A-4147-A177-3AD203B41FA5}">
                      <a16:colId xmlns:a16="http://schemas.microsoft.com/office/drawing/2014/main" val="3282101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72007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0.280423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665954"/>
                  </a:ext>
                </a:extLst>
              </a:tr>
            </a:tbl>
          </a:graphicData>
        </a:graphic>
      </p:graphicFrame>
      <p:pic>
        <p:nvPicPr>
          <p:cNvPr id="4104" name="Picture 8">
            <a:extLst>
              <a:ext uri="{FF2B5EF4-FFF2-40B4-BE49-F238E27FC236}">
                <a16:creationId xmlns:a16="http://schemas.microsoft.com/office/drawing/2014/main" id="{0D451D00-DF60-D2EC-18F2-E3D4E8DB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8" y="1723240"/>
            <a:ext cx="3565412" cy="236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346F44-8B85-E12D-CCF4-C3AEFAA9427D}"/>
                  </a:ext>
                </a:extLst>
              </p14:cNvPr>
              <p14:cNvContentPartPr/>
              <p14:nvPr/>
            </p14:nvContentPartPr>
            <p14:xfrm>
              <a:off x="5793555" y="3293865"/>
              <a:ext cx="385920" cy="50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346F44-8B85-E12D-CCF4-C3AEFAA942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75915" y="3275865"/>
                <a:ext cx="4215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D7C04F2-EBFE-EBF9-CB85-1C127A133AF1}"/>
                  </a:ext>
                </a:extLst>
              </p14:cNvPr>
              <p14:cNvContentPartPr/>
              <p14:nvPr/>
            </p14:nvContentPartPr>
            <p14:xfrm>
              <a:off x="5360115" y="2166345"/>
              <a:ext cx="296280" cy="81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D7C04F2-EBFE-EBF9-CB85-1C127A133A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42475" y="2148705"/>
                <a:ext cx="3319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E3ABDAD-5FDF-A743-2BB0-200CCC86E432}"/>
                  </a:ext>
                </a:extLst>
              </p14:cNvPr>
              <p14:cNvContentPartPr/>
              <p14:nvPr/>
            </p14:nvContentPartPr>
            <p14:xfrm>
              <a:off x="6919995" y="2008305"/>
              <a:ext cx="316440" cy="34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E3ABDAD-5FDF-A743-2BB0-200CCC86E4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02355" y="1990665"/>
                <a:ext cx="3520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CB10997-B416-6159-A4EA-77F3A2E7372C}"/>
                  </a:ext>
                </a:extLst>
              </p14:cNvPr>
              <p14:cNvContentPartPr/>
              <p14:nvPr/>
            </p14:nvContentPartPr>
            <p14:xfrm>
              <a:off x="3979515" y="3123585"/>
              <a:ext cx="197640" cy="59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CB10997-B416-6159-A4EA-77F3A2E737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61515" y="3105585"/>
                <a:ext cx="23328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91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1E6CF213-A4F9-C872-C442-76B003A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167" y="4070100"/>
            <a:ext cx="3643765" cy="24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9E9F61FA-EB59-6CE4-6F96-9A9A1BB3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8" y="3986199"/>
            <a:ext cx="4023357" cy="277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D8FE78-2723-FE46-B3E9-8D2EE6F7B6D7}"/>
              </a:ext>
            </a:extLst>
          </p:cNvPr>
          <p:cNvSpPr txBox="1"/>
          <p:nvPr/>
        </p:nvSpPr>
        <p:spPr>
          <a:xfrm>
            <a:off x="-1" y="0"/>
            <a:ext cx="10075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Test Data on  Cluster 1: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6A008D9-F9F3-3E7E-0046-9ABDB69E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969" y="1816946"/>
            <a:ext cx="3551300" cy="210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6E58033-399C-AFD1-2679-D1833BB3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118" y="4178735"/>
            <a:ext cx="4023356" cy="23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1D3E156-7734-6340-79CF-7256F55F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25" y="1830250"/>
            <a:ext cx="3622230" cy="17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pie chart&#10;&#10;Description automatically generated">
            <a:extLst>
              <a:ext uri="{FF2B5EF4-FFF2-40B4-BE49-F238E27FC236}">
                <a16:creationId xmlns:a16="http://schemas.microsoft.com/office/drawing/2014/main" id="{2623387B-BA5E-0F90-A224-13E3A0062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371"/>
            <a:ext cx="4953000" cy="1175531"/>
          </a:xfrm>
          <a:prstGeom prst="rect">
            <a:avLst/>
          </a:prstGeom>
        </p:spPr>
      </p:pic>
      <p:pic>
        <p:nvPicPr>
          <p:cNvPr id="9" name="Picture 8" descr="A comparison of a pie chart&#10;&#10;Description automatically generated">
            <a:extLst>
              <a:ext uri="{FF2B5EF4-FFF2-40B4-BE49-F238E27FC236}">
                <a16:creationId xmlns:a16="http://schemas.microsoft.com/office/drawing/2014/main" id="{C814510C-2879-C3C8-FDB0-B04682AED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969" y="500134"/>
            <a:ext cx="4882410" cy="1199313"/>
          </a:xfrm>
          <a:prstGeom prst="rect">
            <a:avLst/>
          </a:prstGeom>
        </p:spPr>
      </p:pic>
      <p:pic>
        <p:nvPicPr>
          <p:cNvPr id="11" name="Picture 10" descr="A comparison of a patient's medication&#10;&#10;Description automatically generated">
            <a:extLst>
              <a:ext uri="{FF2B5EF4-FFF2-40B4-BE49-F238E27FC236}">
                <a16:creationId xmlns:a16="http://schemas.microsoft.com/office/drawing/2014/main" id="{C399D9C5-C647-7063-57D1-D90F23080A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4"/>
          <a:stretch/>
        </p:blipFill>
        <p:spPr>
          <a:xfrm>
            <a:off x="9862379" y="533861"/>
            <a:ext cx="2302651" cy="1131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C2B22-D8B3-7B8E-F1F7-39C3D4A5A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043" y="135698"/>
            <a:ext cx="604889" cy="369218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AE49079-ACF6-9BB1-5F37-2BE1D34F3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79467"/>
              </p:ext>
            </p:extLst>
          </p:nvPr>
        </p:nvGraphicFramePr>
        <p:xfrm>
          <a:off x="4386722" y="3641051"/>
          <a:ext cx="3733799" cy="426720"/>
        </p:xfrm>
        <a:graphic>
          <a:graphicData uri="http://schemas.openxmlformats.org/drawingml/2006/table">
            <a:tbl>
              <a:tblPr rtl="1" firstRow="1" bandRow="1">
                <a:tableStyleId>{3B4B98B0-60AC-42C2-AFA5-B58CD77FA1E5}</a:tableStyleId>
              </a:tblPr>
              <a:tblGrid>
                <a:gridCol w="953762">
                  <a:extLst>
                    <a:ext uri="{9D8B030D-6E8A-4147-A177-3AD203B41FA5}">
                      <a16:colId xmlns:a16="http://schemas.microsoft.com/office/drawing/2014/main" val="638217328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2447055354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4028773662"/>
                    </a:ext>
                  </a:extLst>
                </a:gridCol>
                <a:gridCol w="872513">
                  <a:extLst>
                    <a:ext uri="{9D8B030D-6E8A-4147-A177-3AD203B41FA5}">
                      <a16:colId xmlns:a16="http://schemas.microsoft.com/office/drawing/2014/main" val="2352241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151195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0.397129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212606"/>
                  </a:ext>
                </a:extLst>
              </a:tr>
            </a:tbl>
          </a:graphicData>
        </a:graphic>
      </p:graphicFrame>
      <p:pic>
        <p:nvPicPr>
          <p:cNvPr id="11272" name="Picture 8">
            <a:extLst>
              <a:ext uri="{FF2B5EF4-FFF2-40B4-BE49-F238E27FC236}">
                <a16:creationId xmlns:a16="http://schemas.microsoft.com/office/drawing/2014/main" id="{A06D699A-8B39-28F0-9CB4-CE4FFE5A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3" y="1771684"/>
            <a:ext cx="3349635" cy="221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9FD383C-2ACF-72B4-7782-A3C70798A722}"/>
                  </a:ext>
                </a:extLst>
              </p14:cNvPr>
              <p14:cNvContentPartPr/>
              <p14:nvPr/>
            </p14:nvContentPartPr>
            <p14:xfrm>
              <a:off x="5739420" y="2456614"/>
              <a:ext cx="263880" cy="50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9FD383C-2ACF-72B4-7782-A3C70798A7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21780" y="2438614"/>
                <a:ext cx="2995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464A92E-DA08-1E14-DDBE-E0344D3F8E07}"/>
                  </a:ext>
                </a:extLst>
              </p14:cNvPr>
              <p14:cNvContentPartPr/>
              <p14:nvPr/>
            </p14:nvContentPartPr>
            <p14:xfrm>
              <a:off x="6104820" y="3119014"/>
              <a:ext cx="214560" cy="51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464A92E-DA08-1E14-DDBE-E0344D3F8E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86820" y="3101014"/>
                <a:ext cx="250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DA2936-3982-0BD9-CB94-F5D9FFFB0797}"/>
                  </a:ext>
                </a:extLst>
              </p14:cNvPr>
              <p14:cNvContentPartPr/>
              <p14:nvPr/>
            </p14:nvContentPartPr>
            <p14:xfrm>
              <a:off x="4175940" y="2899774"/>
              <a:ext cx="235080" cy="32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DA2936-3982-0BD9-CB94-F5D9FFFB079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8300" y="2881774"/>
                <a:ext cx="270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7A964EA-69F6-E7CD-4CA2-6446FCA2E6A9}"/>
                  </a:ext>
                </a:extLst>
              </p14:cNvPr>
              <p14:cNvContentPartPr/>
              <p14:nvPr/>
            </p14:nvContentPartPr>
            <p14:xfrm>
              <a:off x="7406220" y="2244934"/>
              <a:ext cx="275400" cy="43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7A964EA-69F6-E7CD-4CA2-6446FCA2E6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88220" y="2226934"/>
                <a:ext cx="31104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12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B746BDAF-7823-5096-16E7-D8BA5D21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42" y="1751895"/>
            <a:ext cx="3868789" cy="229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7BE1003-1890-5BFC-E6E7-CC2C1BD9B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32" y="4219426"/>
            <a:ext cx="4251747" cy="252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AEA7B25-C7E1-05D5-12E7-1D6BAD91A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59" y="1751895"/>
            <a:ext cx="3700624" cy="19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3BF1FFBA-6592-36E6-E6FC-0E7ACD5D1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397"/>
            <a:ext cx="4813540" cy="1189473"/>
          </a:xfrm>
          <a:prstGeom prst="rect">
            <a:avLst/>
          </a:prstGeom>
        </p:spPr>
      </p:pic>
      <p:pic>
        <p:nvPicPr>
          <p:cNvPr id="5" name="Picture 4" descr="A comparison of purple circles with black text&#10;&#10;Description automatically generated">
            <a:extLst>
              <a:ext uri="{FF2B5EF4-FFF2-40B4-BE49-F238E27FC236}">
                <a16:creationId xmlns:a16="http://schemas.microsoft.com/office/drawing/2014/main" id="{EA4E152B-B1C5-D55F-E9C0-51FFF0B93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138" y="469851"/>
            <a:ext cx="4801915" cy="1151047"/>
          </a:xfrm>
          <a:prstGeom prst="rect">
            <a:avLst/>
          </a:prstGeom>
        </p:spPr>
      </p:pic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280FBC40-11B0-85E2-02AD-817BB1D3D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053" y="458910"/>
            <a:ext cx="2471349" cy="1178533"/>
          </a:xfrm>
          <a:prstGeom prst="rect">
            <a:avLst/>
          </a:prstGeom>
        </p:spPr>
      </p:pic>
      <p:pic>
        <p:nvPicPr>
          <p:cNvPr id="9" name="Picture 8" descr="A purple line with black text&#10;&#10;Description automatically generated">
            <a:extLst>
              <a:ext uri="{FF2B5EF4-FFF2-40B4-BE49-F238E27FC236}">
                <a16:creationId xmlns:a16="http://schemas.microsoft.com/office/drawing/2014/main" id="{B2D4EE97-82E7-688D-97ED-F27B106D0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70" y="41586"/>
            <a:ext cx="680061" cy="377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64B91-D456-2F3F-3A38-2E4D71768A85}"/>
              </a:ext>
            </a:extLst>
          </p:cNvPr>
          <p:cNvSpPr txBox="1"/>
          <p:nvPr/>
        </p:nvSpPr>
        <p:spPr>
          <a:xfrm>
            <a:off x="1438" y="0"/>
            <a:ext cx="9548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Training Data on  Cluster 2: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5A8DBDD-7684-8566-B4C6-F990C590B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11" y="4162457"/>
            <a:ext cx="3887820" cy="24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36504B-AF2F-4C2E-86C7-4F95D1C74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2457"/>
            <a:ext cx="3733800" cy="25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4DA4C6-173B-9DAF-0FD4-3467F3B68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299031"/>
              </p:ext>
            </p:extLst>
          </p:nvPr>
        </p:nvGraphicFramePr>
        <p:xfrm>
          <a:off x="3980984" y="3726294"/>
          <a:ext cx="3733799" cy="426720"/>
        </p:xfrm>
        <a:graphic>
          <a:graphicData uri="http://schemas.openxmlformats.org/drawingml/2006/table">
            <a:tbl>
              <a:tblPr rtl="1" firstRow="1" bandRow="1">
                <a:tableStyleId>{5FD0F851-EC5A-4D38-B0AD-8093EC10F338}</a:tableStyleId>
              </a:tblPr>
              <a:tblGrid>
                <a:gridCol w="953762">
                  <a:extLst>
                    <a:ext uri="{9D8B030D-6E8A-4147-A177-3AD203B41FA5}">
                      <a16:colId xmlns:a16="http://schemas.microsoft.com/office/drawing/2014/main" val="987033441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1243939059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1180518832"/>
                    </a:ext>
                  </a:extLst>
                </a:gridCol>
                <a:gridCol w="872513">
                  <a:extLst>
                    <a:ext uri="{9D8B030D-6E8A-4147-A177-3AD203B41FA5}">
                      <a16:colId xmlns:a16="http://schemas.microsoft.com/office/drawing/2014/main" val="1826555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6132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0.097352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12347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11145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879612"/>
                  </a:ext>
                </a:extLst>
              </a:tr>
            </a:tbl>
          </a:graphicData>
        </a:graphic>
      </p:graphicFrame>
      <p:pic>
        <p:nvPicPr>
          <p:cNvPr id="5132" name="Picture 12">
            <a:extLst>
              <a:ext uri="{FF2B5EF4-FFF2-40B4-BE49-F238E27FC236}">
                <a16:creationId xmlns:a16="http://schemas.microsoft.com/office/drawing/2014/main" id="{5CD2FED0-A891-68A4-9FB4-67EEF8026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9" y="1664736"/>
            <a:ext cx="3599178" cy="23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68896ED-F1F0-5D04-10C6-9CF1A72F62F9}"/>
                  </a:ext>
                </a:extLst>
              </p14:cNvPr>
              <p14:cNvContentPartPr/>
              <p14:nvPr/>
            </p14:nvContentPartPr>
            <p14:xfrm>
              <a:off x="1634835" y="401250"/>
              <a:ext cx="267120" cy="2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68896ED-F1F0-5D04-10C6-9CF1A72F62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7195" y="383250"/>
                <a:ext cx="3027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98F2F75-FDB3-05E6-6185-922C47ACD639}"/>
                  </a:ext>
                </a:extLst>
              </p14:cNvPr>
              <p14:cNvContentPartPr/>
              <p14:nvPr/>
            </p14:nvContentPartPr>
            <p14:xfrm>
              <a:off x="3181755" y="409530"/>
              <a:ext cx="50760" cy="3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98F2F75-FDB3-05E6-6185-922C47ACD6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4115" y="391530"/>
                <a:ext cx="8640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F871448-7361-5F21-598B-F514A72DF972}"/>
              </a:ext>
            </a:extLst>
          </p:cNvPr>
          <p:cNvGrpSpPr/>
          <p:nvPr/>
        </p:nvGrpSpPr>
        <p:grpSpPr>
          <a:xfrm>
            <a:off x="6870315" y="1949070"/>
            <a:ext cx="367200" cy="89640"/>
            <a:chOff x="6870315" y="1949070"/>
            <a:chExt cx="36720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21331D-4B86-CB88-3983-191591AD79AA}"/>
                    </a:ext>
                  </a:extLst>
                </p14:cNvPr>
                <p14:cNvContentPartPr/>
                <p14:nvPr/>
              </p14:nvContentPartPr>
              <p14:xfrm>
                <a:off x="6870315" y="1956990"/>
                <a:ext cx="367200" cy="81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21331D-4B86-CB88-3983-191591AD79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52675" y="1939350"/>
                  <a:ext cx="402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E0A949-4519-803D-ECF3-600132FE3532}"/>
                    </a:ext>
                  </a:extLst>
                </p14:cNvPr>
                <p14:cNvContentPartPr/>
                <p14:nvPr/>
              </p14:nvContentPartPr>
              <p14:xfrm>
                <a:off x="6881835" y="1949070"/>
                <a:ext cx="185760" cy="7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E0A949-4519-803D-ECF3-600132FE35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63835" y="1931070"/>
                  <a:ext cx="2214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433FAC8-6DA7-D754-1479-71A9D89E85E7}"/>
                  </a:ext>
                </a:extLst>
              </p14:cNvPr>
              <p14:cNvContentPartPr/>
              <p14:nvPr/>
            </p14:nvContentPartPr>
            <p14:xfrm>
              <a:off x="5132235" y="1914510"/>
              <a:ext cx="424440" cy="115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433FAC8-6DA7-D754-1479-71A9D89E85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14235" y="1896870"/>
                <a:ext cx="4600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09FA347-BB73-C9B5-9991-6E9949FAB2E9}"/>
                  </a:ext>
                </a:extLst>
              </p14:cNvPr>
              <p14:cNvContentPartPr/>
              <p14:nvPr/>
            </p14:nvContentPartPr>
            <p14:xfrm>
              <a:off x="4324035" y="3506430"/>
              <a:ext cx="380520" cy="56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09FA347-BB73-C9B5-9991-6E9949FAB2E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06035" y="3488430"/>
                <a:ext cx="4161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5821A8-B436-8011-A0CF-C92404EAE19B}"/>
                  </a:ext>
                </a:extLst>
              </p14:cNvPr>
              <p14:cNvContentPartPr/>
              <p14:nvPr/>
            </p14:nvContentPartPr>
            <p14:xfrm>
              <a:off x="6422705" y="3541900"/>
              <a:ext cx="214920" cy="39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5821A8-B436-8011-A0CF-C92404EAE1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05065" y="3523900"/>
                <a:ext cx="25056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3B7B7AA-772C-4F94-07B9-393532BF99ED}"/>
              </a:ext>
            </a:extLst>
          </p:cNvPr>
          <p:cNvGrpSpPr/>
          <p:nvPr/>
        </p:nvGrpSpPr>
        <p:grpSpPr>
          <a:xfrm>
            <a:off x="6384905" y="3524260"/>
            <a:ext cx="31680" cy="44640"/>
            <a:chOff x="6384905" y="3524260"/>
            <a:chExt cx="31680" cy="4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6D6E85-BD6F-403F-E101-7916991E6C83}"/>
                    </a:ext>
                  </a:extLst>
                </p14:cNvPr>
                <p14:cNvContentPartPr/>
                <p14:nvPr/>
              </p14:nvContentPartPr>
              <p14:xfrm>
                <a:off x="6384905" y="3524260"/>
                <a:ext cx="46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6D6E85-BD6F-403F-E101-7916991E6C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66905" y="3506260"/>
                  <a:ext cx="40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26FA82-8709-E173-A990-FDB5CF03A48D}"/>
                    </a:ext>
                  </a:extLst>
                </p14:cNvPr>
                <p14:cNvContentPartPr/>
                <p14:nvPr/>
              </p14:nvContentPartPr>
              <p14:xfrm>
                <a:off x="6406865" y="3561700"/>
                <a:ext cx="9720" cy="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26FA82-8709-E173-A990-FDB5CF03A4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89225" y="3543700"/>
                  <a:ext cx="45360" cy="4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72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1E5F5-28F1-BDB8-9BB5-AEE8ABBA92FF}"/>
              </a:ext>
            </a:extLst>
          </p:cNvPr>
          <p:cNvSpPr txBox="1"/>
          <p:nvPr/>
        </p:nvSpPr>
        <p:spPr>
          <a:xfrm>
            <a:off x="1438" y="0"/>
            <a:ext cx="9608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Test Data on  Cluster 2: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CF77016-2DE2-54A3-D94E-5216DFCD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869" y="1679158"/>
            <a:ext cx="3730448" cy="22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2AC5F8A-63E3-8352-D9DB-FA3DC3A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94" y="4168025"/>
            <a:ext cx="4059447" cy="24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DD2204E9-4B51-CD1A-9F72-6841BD6F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00" y="1706389"/>
            <a:ext cx="3574199" cy="185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pie chart&#10;&#10;Description automatically generated">
            <a:extLst>
              <a:ext uri="{FF2B5EF4-FFF2-40B4-BE49-F238E27FC236}">
                <a16:creationId xmlns:a16="http://schemas.microsoft.com/office/drawing/2014/main" id="{A6997472-FF1E-CEFA-97C5-38C51BABB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098"/>
            <a:ext cx="4930974" cy="1186293"/>
          </a:xfrm>
          <a:prstGeom prst="rect">
            <a:avLst/>
          </a:prstGeom>
        </p:spPr>
      </p:pic>
      <p:pic>
        <p:nvPicPr>
          <p:cNvPr id="7" name="Picture 6" descr="A comparison of a purple circle with text&#10;&#10;Description automatically generated with medium confidence">
            <a:extLst>
              <a:ext uri="{FF2B5EF4-FFF2-40B4-BE49-F238E27FC236}">
                <a16:creationId xmlns:a16="http://schemas.microsoft.com/office/drawing/2014/main" id="{203C3406-3D20-0C33-27E8-E65BCE04C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80" y="456906"/>
            <a:ext cx="4852077" cy="1147879"/>
          </a:xfrm>
          <a:prstGeom prst="rect">
            <a:avLst/>
          </a:prstGeom>
        </p:spPr>
      </p:pic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BD576A12-4365-3039-20F6-D01F651FC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02" y="407897"/>
            <a:ext cx="2391715" cy="1168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7BCC6-D248-832E-C257-26C6529D9D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507" y="96153"/>
            <a:ext cx="572810" cy="35249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CA70CDA-08A8-4017-1110-83FA5C13D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6198"/>
            <a:ext cx="4023357" cy="277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251C007-0B4B-687E-E1A2-3991831EB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10" y="4229082"/>
            <a:ext cx="3643765" cy="24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0618F78-45DB-2232-A243-01E9CF4FB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497592"/>
              </p:ext>
            </p:extLst>
          </p:nvPr>
        </p:nvGraphicFramePr>
        <p:xfrm>
          <a:off x="4315363" y="3560239"/>
          <a:ext cx="3733799" cy="426720"/>
        </p:xfrm>
        <a:graphic>
          <a:graphicData uri="http://schemas.openxmlformats.org/drawingml/2006/table">
            <a:tbl>
              <a:tblPr rtl="1" firstRow="1" bandRow="1">
                <a:tableStyleId>{5FD0F851-EC5A-4D38-B0AD-8093EC10F338}</a:tableStyleId>
              </a:tblPr>
              <a:tblGrid>
                <a:gridCol w="953762">
                  <a:extLst>
                    <a:ext uri="{9D8B030D-6E8A-4147-A177-3AD203B41FA5}">
                      <a16:colId xmlns:a16="http://schemas.microsoft.com/office/drawing/2014/main" val="3513600054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692976284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3308684875"/>
                    </a:ext>
                  </a:extLst>
                </a:gridCol>
                <a:gridCol w="872513">
                  <a:extLst>
                    <a:ext uri="{9D8B030D-6E8A-4147-A177-3AD203B41FA5}">
                      <a16:colId xmlns:a16="http://schemas.microsoft.com/office/drawing/2014/main" val="101964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371513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0.105437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3035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2715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417858"/>
                  </a:ext>
                </a:extLst>
              </a:tr>
            </a:tbl>
          </a:graphicData>
        </a:graphic>
      </p:graphicFrame>
      <p:pic>
        <p:nvPicPr>
          <p:cNvPr id="10250" name="Picture 10">
            <a:extLst>
              <a:ext uri="{FF2B5EF4-FFF2-40B4-BE49-F238E27FC236}">
                <a16:creationId xmlns:a16="http://schemas.microsoft.com/office/drawing/2014/main" id="{0C037FF2-E8EE-5F49-EE1E-4E8E53267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31" y="1590160"/>
            <a:ext cx="3574199" cy="236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9FBBE14-3B6A-37B9-2F7C-E911716F096D}"/>
                  </a:ext>
                </a:extLst>
              </p14:cNvPr>
              <p14:cNvContentPartPr/>
              <p14:nvPr/>
            </p14:nvContentPartPr>
            <p14:xfrm>
              <a:off x="5419755" y="1910995"/>
              <a:ext cx="317520" cy="54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9FBBE14-3B6A-37B9-2F7C-E911716F09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02115" y="1893355"/>
                <a:ext cx="35316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43BD6F0-BDF6-D5CC-E020-5EA594C42079}"/>
              </a:ext>
            </a:extLst>
          </p:cNvPr>
          <p:cNvGrpSpPr/>
          <p:nvPr/>
        </p:nvGrpSpPr>
        <p:grpSpPr>
          <a:xfrm>
            <a:off x="7104915" y="1913515"/>
            <a:ext cx="369000" cy="24120"/>
            <a:chOff x="7104915" y="1913515"/>
            <a:chExt cx="369000" cy="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70306EE-054D-757C-6923-191CF46BAFAD}"/>
                    </a:ext>
                  </a:extLst>
                </p14:cNvPr>
                <p14:cNvContentPartPr/>
                <p14:nvPr/>
              </p14:nvContentPartPr>
              <p14:xfrm>
                <a:off x="7104915" y="1913515"/>
                <a:ext cx="363240" cy="24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70306EE-054D-757C-6923-191CF46BAF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6915" y="1895515"/>
                  <a:ext cx="398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72C6F5-AE6B-A8D4-D3D2-B70C13828D98}"/>
                    </a:ext>
                  </a:extLst>
                </p14:cNvPr>
                <p14:cNvContentPartPr/>
                <p14:nvPr/>
              </p14:nvContentPartPr>
              <p14:xfrm>
                <a:off x="7239915" y="1933315"/>
                <a:ext cx="234000" cy="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72C6F5-AE6B-A8D4-D3D2-B70C13828D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22275" y="1915675"/>
                  <a:ext cx="26964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FA03831-6ABE-7CF9-062F-4C5480D92E20}"/>
                  </a:ext>
                </a:extLst>
              </p14:cNvPr>
              <p14:cNvContentPartPr/>
              <p14:nvPr/>
            </p14:nvContentPartPr>
            <p14:xfrm>
              <a:off x="4664115" y="3415435"/>
              <a:ext cx="263160" cy="39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FA03831-6ABE-7CF9-062F-4C5480D92E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46115" y="3397435"/>
                <a:ext cx="29880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4C93476-F464-7ED7-0FA3-EF725EA3652F}"/>
              </a:ext>
            </a:extLst>
          </p:cNvPr>
          <p:cNvGrpSpPr/>
          <p:nvPr/>
        </p:nvGrpSpPr>
        <p:grpSpPr>
          <a:xfrm>
            <a:off x="6594435" y="3342355"/>
            <a:ext cx="219600" cy="116280"/>
            <a:chOff x="6594435" y="3342355"/>
            <a:chExt cx="21960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68EE8F-1FE5-C4E5-D16C-38A238586FBA}"/>
                    </a:ext>
                  </a:extLst>
                </p14:cNvPr>
                <p14:cNvContentPartPr/>
                <p14:nvPr/>
              </p14:nvContentPartPr>
              <p14:xfrm>
                <a:off x="6612075" y="3429475"/>
                <a:ext cx="201960" cy="29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68EE8F-1FE5-C4E5-D16C-38A238586F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94075" y="3411475"/>
                  <a:ext cx="237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A99E0F-47FA-4CD9-7FAB-4DD1A0931F39}"/>
                    </a:ext>
                  </a:extLst>
                </p14:cNvPr>
                <p14:cNvContentPartPr/>
                <p14:nvPr/>
              </p14:nvContentPartPr>
              <p14:xfrm>
                <a:off x="6616395" y="3435235"/>
                <a:ext cx="360" cy="1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A99E0F-47FA-4CD9-7FAB-4DD1A0931F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98755" y="3417235"/>
                  <a:ext cx="3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B689C0-9854-3F0F-4CC7-06914C5E67BF}"/>
                    </a:ext>
                  </a:extLst>
                </p14:cNvPr>
                <p14:cNvContentPartPr/>
                <p14:nvPr/>
              </p14:nvContentPartPr>
              <p14:xfrm>
                <a:off x="6594435" y="3342355"/>
                <a:ext cx="41760" cy="39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B689C0-9854-3F0F-4CC7-06914C5E67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76435" y="3324355"/>
                  <a:ext cx="7740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5DA6BC0-C653-B06D-B93B-2894F0DBC0BA}"/>
                  </a:ext>
                </a:extLst>
              </p14:cNvPr>
              <p14:cNvContentPartPr/>
              <p14:nvPr/>
            </p14:nvContentPartPr>
            <p14:xfrm>
              <a:off x="10283530" y="170120"/>
              <a:ext cx="269280" cy="32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5DA6BC0-C653-B06D-B93B-2894F0DBC0B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65530" y="152480"/>
                <a:ext cx="3049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F6E1591-F880-BB8A-F26C-61CC929E627D}"/>
                  </a:ext>
                </a:extLst>
              </p14:cNvPr>
              <p14:cNvContentPartPr/>
              <p14:nvPr/>
            </p14:nvContentPartPr>
            <p14:xfrm>
              <a:off x="10257610" y="333920"/>
              <a:ext cx="460080" cy="72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F6E1591-F880-BB8A-F26C-61CC929E62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39970" y="316280"/>
                <a:ext cx="4957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B742CE5-E4B5-6837-0A18-571AEE197047}"/>
                  </a:ext>
                </a:extLst>
              </p14:cNvPr>
              <p14:cNvContentPartPr/>
              <p14:nvPr/>
            </p14:nvContentPartPr>
            <p14:xfrm>
              <a:off x="11364970" y="361280"/>
              <a:ext cx="167040" cy="57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B742CE5-E4B5-6837-0A18-571AEE1970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46970" y="343640"/>
                <a:ext cx="20268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68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FAEE-F834-5D82-F6C5-E578B32A4383}"/>
              </a:ext>
            </a:extLst>
          </p:cNvPr>
          <p:cNvSpPr txBox="1"/>
          <p:nvPr/>
        </p:nvSpPr>
        <p:spPr>
          <a:xfrm>
            <a:off x="0" y="0"/>
            <a:ext cx="9523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Training Data on  Cluster 3: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2A6097D-C543-0065-46AF-4756E8BF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72" y="1690615"/>
            <a:ext cx="3916804" cy="23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E440198-7746-8095-9FEE-E27645CE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484" y="4157548"/>
            <a:ext cx="4327493" cy="256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7F7A20B3-F185-3576-3468-A2815279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18" y="1746415"/>
            <a:ext cx="3521340" cy="182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pie chart&#10;&#10;Description automatically generated">
            <a:extLst>
              <a:ext uri="{FF2B5EF4-FFF2-40B4-BE49-F238E27FC236}">
                <a16:creationId xmlns:a16="http://schemas.microsoft.com/office/drawing/2014/main" id="{79C53D94-0EF5-EE44-11CA-C1B0268E3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" y="498592"/>
            <a:ext cx="4863634" cy="1118565"/>
          </a:xfrm>
          <a:prstGeom prst="rect">
            <a:avLst/>
          </a:prstGeom>
        </p:spPr>
      </p:pic>
      <p:pic>
        <p:nvPicPr>
          <p:cNvPr id="7" name="Picture 6" descr="A close-up of a pie chart&#10;&#10;Description automatically generated">
            <a:extLst>
              <a:ext uri="{FF2B5EF4-FFF2-40B4-BE49-F238E27FC236}">
                <a16:creationId xmlns:a16="http://schemas.microsoft.com/office/drawing/2014/main" id="{38494AB0-AD6F-F22D-D1C7-F11FCDB79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62" y="521602"/>
            <a:ext cx="4682064" cy="1072543"/>
          </a:xfrm>
          <a:prstGeom prst="rect">
            <a:avLst/>
          </a:prstGeom>
        </p:spPr>
      </p:pic>
      <p:pic>
        <p:nvPicPr>
          <p:cNvPr id="9" name="Picture 8" descr="A close-up of a pie chart&#10;&#10;Description automatically generated">
            <a:extLst>
              <a:ext uri="{FF2B5EF4-FFF2-40B4-BE49-F238E27FC236}">
                <a16:creationId xmlns:a16="http://schemas.microsoft.com/office/drawing/2014/main" id="{EC8922BD-680B-5D7F-5781-303EFAD20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47" y="521602"/>
            <a:ext cx="2202888" cy="1072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A1E0B-DD81-D83E-D6D2-6C25EF82C4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630" y="77605"/>
            <a:ext cx="857370" cy="457264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4D68A1A-94E9-E2CA-8AC0-B4FE8816A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11" y="4162457"/>
            <a:ext cx="3887820" cy="24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DC214E-8F22-80A4-A936-4C75A257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2457"/>
            <a:ext cx="3733800" cy="25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4692C7A-5FE9-51BE-71CD-1F84F0D76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9278"/>
              </p:ext>
            </p:extLst>
          </p:nvPr>
        </p:nvGraphicFramePr>
        <p:xfrm>
          <a:off x="4078129" y="3572849"/>
          <a:ext cx="3733799" cy="426720"/>
        </p:xfrm>
        <a:graphic>
          <a:graphicData uri="http://schemas.openxmlformats.org/drawingml/2006/table">
            <a:tbl>
              <a:tblPr rtl="1" firstRow="1" bandRow="1">
                <a:tableStyleId>{C083E6E3-FA7D-4D7B-A595-EF9225AFEA82}</a:tableStyleId>
              </a:tblPr>
              <a:tblGrid>
                <a:gridCol w="953762">
                  <a:extLst>
                    <a:ext uri="{9D8B030D-6E8A-4147-A177-3AD203B41FA5}">
                      <a16:colId xmlns:a16="http://schemas.microsoft.com/office/drawing/2014/main" val="2161300906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380155858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2283850419"/>
                    </a:ext>
                  </a:extLst>
                </a:gridCol>
                <a:gridCol w="872513">
                  <a:extLst>
                    <a:ext uri="{9D8B030D-6E8A-4147-A177-3AD203B41FA5}">
                      <a16:colId xmlns:a16="http://schemas.microsoft.com/office/drawing/2014/main" val="4165906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99376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0.083791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1334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95687"/>
                  </a:ext>
                </a:extLst>
              </a:tr>
            </a:tbl>
          </a:graphicData>
        </a:graphic>
      </p:graphicFrame>
      <p:pic>
        <p:nvPicPr>
          <p:cNvPr id="16392" name="Picture 8">
            <a:extLst>
              <a:ext uri="{FF2B5EF4-FFF2-40B4-BE49-F238E27FC236}">
                <a16:creationId xmlns:a16="http://schemas.microsoft.com/office/drawing/2014/main" id="{6E19FB83-685E-212B-E3F3-562AEE82F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0" y="1746415"/>
            <a:ext cx="3733800" cy="247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8B332C-9BE5-01BA-87E8-08A0892B0E8C}"/>
                  </a:ext>
                </a:extLst>
              </p14:cNvPr>
              <p14:cNvContentPartPr/>
              <p14:nvPr/>
            </p14:nvContentPartPr>
            <p14:xfrm>
              <a:off x="10190187" y="473617"/>
              <a:ext cx="297360" cy="61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8B332C-9BE5-01BA-87E8-08A0892B0E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72547" y="455977"/>
                <a:ext cx="333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765F540-D4F7-B020-3825-2E982EDB3F53}"/>
                  </a:ext>
                </a:extLst>
              </p14:cNvPr>
              <p14:cNvContentPartPr/>
              <p14:nvPr/>
            </p14:nvContentPartPr>
            <p14:xfrm>
              <a:off x="7001560" y="1947650"/>
              <a:ext cx="333720" cy="42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765F540-D4F7-B020-3825-2E982EDB3F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3920" y="1929650"/>
                <a:ext cx="3693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D370E5F-8588-16D7-5C65-DEBE5E128990}"/>
                  </a:ext>
                </a:extLst>
              </p14:cNvPr>
              <p14:cNvContentPartPr/>
              <p14:nvPr/>
            </p14:nvContentPartPr>
            <p14:xfrm>
              <a:off x="5351680" y="1942610"/>
              <a:ext cx="294840" cy="58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D370E5F-8588-16D7-5C65-DEBE5E1289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34040" y="1924610"/>
                <a:ext cx="330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9857CEE-7799-908B-4DB2-8CB96D753596}"/>
                  </a:ext>
                </a:extLst>
              </p14:cNvPr>
              <p14:cNvContentPartPr/>
              <p14:nvPr/>
            </p14:nvContentPartPr>
            <p14:xfrm>
              <a:off x="6600668" y="3456240"/>
              <a:ext cx="215640" cy="30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9857CEE-7799-908B-4DB2-8CB96D7535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83028" y="3438600"/>
                <a:ext cx="25128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61EBD4F-6A18-9AAF-0168-68A6557E1599}"/>
              </a:ext>
            </a:extLst>
          </p:cNvPr>
          <p:cNvGrpSpPr/>
          <p:nvPr/>
        </p:nvGrpSpPr>
        <p:grpSpPr>
          <a:xfrm>
            <a:off x="4657748" y="3443280"/>
            <a:ext cx="285480" cy="43920"/>
            <a:chOff x="4657748" y="3443280"/>
            <a:chExt cx="285480" cy="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6A31C1-35F8-F753-6C2C-9450B3C0E465}"/>
                    </a:ext>
                  </a:extLst>
                </p14:cNvPr>
                <p14:cNvContentPartPr/>
                <p14:nvPr/>
              </p14:nvContentPartPr>
              <p14:xfrm>
                <a:off x="4667108" y="3443640"/>
                <a:ext cx="276120" cy="2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6A31C1-35F8-F753-6C2C-9450B3C0E4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49108" y="3425640"/>
                  <a:ext cx="311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CD9E8A-3C73-F1BD-9B47-4E0696A90676}"/>
                    </a:ext>
                  </a:extLst>
                </p14:cNvPr>
                <p14:cNvContentPartPr/>
                <p14:nvPr/>
              </p14:nvContentPartPr>
              <p14:xfrm>
                <a:off x="4657748" y="3443280"/>
                <a:ext cx="87120" cy="4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CD9E8A-3C73-F1BD-9B47-4E0696A906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9748" y="3425280"/>
                  <a:ext cx="12276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013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B9C34E-50CA-7A06-0981-F10C7A5F3394}"/>
              </a:ext>
            </a:extLst>
          </p:cNvPr>
          <p:cNvSpPr txBox="1"/>
          <p:nvPr/>
        </p:nvSpPr>
        <p:spPr>
          <a:xfrm>
            <a:off x="1438" y="0"/>
            <a:ext cx="9435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Insights from Test Data on  Cluster 3: Patient Demographics and Health Outcomes</a:t>
            </a:r>
            <a:endParaRPr lang="ar-SA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FB877FB-BA56-DCAF-7962-F7944E22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" y="3940427"/>
            <a:ext cx="4033880" cy="278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C9B396A6-2FA3-B4FD-207A-F1BADBB3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27" y="4137094"/>
            <a:ext cx="3735049" cy="24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CD08718-E5A0-F7F7-9BBF-C1D0999A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590403"/>
            <a:ext cx="3704153" cy="245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3FFF9F3-563C-CB9E-D289-5AA44A0E9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742" y="1685073"/>
            <a:ext cx="3868058" cy="229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205EBAE-928F-0C49-1481-211F2E7C6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414" y="4093354"/>
            <a:ext cx="4033880" cy="23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E320A060-44FB-11F1-71E2-DB4957DC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67" y="1572469"/>
            <a:ext cx="3512760" cy="18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203302A6-EB22-7AA4-51D7-086E8B2073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" y="371513"/>
            <a:ext cx="4682897" cy="1124980"/>
          </a:xfrm>
          <a:prstGeom prst="rect">
            <a:avLst/>
          </a:prstGeom>
        </p:spPr>
      </p:pic>
      <p:pic>
        <p:nvPicPr>
          <p:cNvPr id="11" name="Picture 10" descr="A close-up of a pie chart&#10;&#10;Description automatically generated">
            <a:extLst>
              <a:ext uri="{FF2B5EF4-FFF2-40B4-BE49-F238E27FC236}">
                <a16:creationId xmlns:a16="http://schemas.microsoft.com/office/drawing/2014/main" id="{1E3D9B45-18D9-2996-9948-C372446C3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47" y="326815"/>
            <a:ext cx="4880358" cy="1153666"/>
          </a:xfrm>
          <a:prstGeom prst="rect">
            <a:avLst/>
          </a:prstGeom>
        </p:spPr>
      </p:pic>
      <p:pic>
        <p:nvPicPr>
          <p:cNvPr id="13" name="Picture 12" descr="A close-up of a pie chart&#10;&#10;Description automatically generated">
            <a:extLst>
              <a:ext uri="{FF2B5EF4-FFF2-40B4-BE49-F238E27FC236}">
                <a16:creationId xmlns:a16="http://schemas.microsoft.com/office/drawing/2014/main" id="{FAD293E6-1204-9F02-B639-92F3B3750E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984" y="418803"/>
            <a:ext cx="2405816" cy="1153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F13EFB-60D5-CED7-94CF-4C137BA1A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98" y="68023"/>
            <a:ext cx="721878" cy="369332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B29A25-D038-B5C1-221C-067CFC9B6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256479"/>
              </p:ext>
            </p:extLst>
          </p:nvPr>
        </p:nvGraphicFramePr>
        <p:xfrm>
          <a:off x="4147148" y="3536004"/>
          <a:ext cx="3733799" cy="426720"/>
        </p:xfrm>
        <a:graphic>
          <a:graphicData uri="http://schemas.openxmlformats.org/drawingml/2006/table">
            <a:tbl>
              <a:tblPr rtl="1" firstRow="1" bandRow="1">
                <a:tableStyleId>{C083E6E3-FA7D-4D7B-A595-EF9225AFEA82}</a:tableStyleId>
              </a:tblPr>
              <a:tblGrid>
                <a:gridCol w="953762">
                  <a:extLst>
                    <a:ext uri="{9D8B030D-6E8A-4147-A177-3AD203B41FA5}">
                      <a16:colId xmlns:a16="http://schemas.microsoft.com/office/drawing/2014/main" val="4222630322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3911643351"/>
                    </a:ext>
                  </a:extLst>
                </a:gridCol>
                <a:gridCol w="953762">
                  <a:extLst>
                    <a:ext uri="{9D8B030D-6E8A-4147-A177-3AD203B41FA5}">
                      <a16:colId xmlns:a16="http://schemas.microsoft.com/office/drawing/2014/main" val="326041771"/>
                    </a:ext>
                  </a:extLst>
                </a:gridCol>
                <a:gridCol w="872513">
                  <a:extLst>
                    <a:ext uri="{9D8B030D-6E8A-4147-A177-3AD203B41FA5}">
                      <a16:colId xmlns:a16="http://schemas.microsoft.com/office/drawing/2014/main" val="448939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Mortality Rate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Total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Deceased</a:t>
                      </a:r>
                      <a:endParaRPr lang="ar-SA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pl-PL" sz="800" b="0" dirty="0"/>
                        <a:t>Survived</a:t>
                      </a:r>
                      <a:endParaRPr lang="ar-SA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443775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0.093822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41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800" dirty="0"/>
                        <a:t>396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0601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503157-CA20-3704-8EE4-8CF0AFBEAE10}"/>
                  </a:ext>
                </a:extLst>
              </p14:cNvPr>
              <p14:cNvContentPartPr/>
              <p14:nvPr/>
            </p14:nvContentPartPr>
            <p14:xfrm>
              <a:off x="5319293" y="1790130"/>
              <a:ext cx="342000" cy="48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503157-CA20-3704-8EE4-8CF0AFBEAE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01653" y="1772130"/>
                <a:ext cx="377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957F60A-FDB3-457D-3574-AD79348AAA64}"/>
                  </a:ext>
                </a:extLst>
              </p14:cNvPr>
              <p14:cNvContentPartPr/>
              <p14:nvPr/>
            </p14:nvContentPartPr>
            <p14:xfrm>
              <a:off x="6995453" y="1769610"/>
              <a:ext cx="376200" cy="50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957F60A-FDB3-457D-3574-AD79348AAA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7453" y="1751610"/>
                <a:ext cx="4118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50B369-2E37-B8CF-AB71-F094DF4680E5}"/>
                  </a:ext>
                </a:extLst>
              </p14:cNvPr>
              <p14:cNvContentPartPr/>
              <p14:nvPr/>
            </p14:nvContentPartPr>
            <p14:xfrm>
              <a:off x="6676815" y="3333640"/>
              <a:ext cx="18000" cy="37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C50B369-2E37-B8CF-AB71-F094DF4680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59175" y="3315640"/>
                <a:ext cx="536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3C2F36C-59E6-E3B8-5015-3D787A79C476}"/>
                  </a:ext>
                </a:extLst>
              </p14:cNvPr>
              <p14:cNvContentPartPr/>
              <p14:nvPr/>
            </p14:nvContentPartPr>
            <p14:xfrm>
              <a:off x="6541095" y="3269920"/>
              <a:ext cx="225720" cy="3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3C2F36C-59E6-E3B8-5015-3D787A79C4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3095" y="3251920"/>
                <a:ext cx="261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F99526-73BE-9C47-621A-CFF6ED1430F1}"/>
                  </a:ext>
                </a:extLst>
              </p14:cNvPr>
              <p14:cNvContentPartPr/>
              <p14:nvPr/>
            </p14:nvContentPartPr>
            <p14:xfrm>
              <a:off x="6517695" y="3251200"/>
              <a:ext cx="38160" cy="125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F99526-73BE-9C47-621A-CFF6ED1430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00055" y="3233200"/>
                <a:ext cx="738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6550E6-7E0B-1205-8413-2722B6B2B3F6}"/>
                  </a:ext>
                </a:extLst>
              </p14:cNvPr>
              <p14:cNvContentPartPr/>
              <p14:nvPr/>
            </p14:nvContentPartPr>
            <p14:xfrm>
              <a:off x="6475875" y="3249094"/>
              <a:ext cx="51840" cy="58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6550E6-7E0B-1205-8413-2722B6B2B3F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71555" y="3244774"/>
                <a:ext cx="604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501ED44-C40E-7131-A4D7-4FA00B0E6CFF}"/>
                  </a:ext>
                </a:extLst>
              </p14:cNvPr>
              <p14:cNvContentPartPr/>
              <p14:nvPr/>
            </p14:nvContentPartPr>
            <p14:xfrm>
              <a:off x="6539955" y="3206614"/>
              <a:ext cx="18360" cy="12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501ED44-C40E-7131-A4D7-4FA00B0E6C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35635" y="3202294"/>
                <a:ext cx="27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AC524D3-28A1-933F-40F1-CDC3EFE76537}"/>
                  </a:ext>
                </a:extLst>
              </p14:cNvPr>
              <p14:cNvContentPartPr/>
              <p14:nvPr/>
            </p14:nvContentPartPr>
            <p14:xfrm>
              <a:off x="4637175" y="3252728"/>
              <a:ext cx="230400" cy="29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AC524D3-28A1-933F-40F1-CDC3EFE765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2855" y="3248408"/>
                <a:ext cx="239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3CB27CF-608D-7CFA-7339-8E1D160CE806}"/>
                  </a:ext>
                </a:extLst>
              </p14:cNvPr>
              <p14:cNvContentPartPr/>
              <p14:nvPr/>
            </p14:nvContentPartPr>
            <p14:xfrm>
              <a:off x="4641855" y="3271808"/>
              <a:ext cx="181440" cy="25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3CB27CF-608D-7CFA-7339-8E1D160CE8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79215" y="3208808"/>
                <a:ext cx="307080" cy="1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360</Words>
  <Application>Microsoft Office PowerPoint</Application>
  <PresentationFormat>Widescreen</PresentationFormat>
  <Paragraphs>140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 marei Damen Almrahleh</dc:creator>
  <cp:lastModifiedBy>Rama marei Damen Almrahleh</cp:lastModifiedBy>
  <cp:revision>41</cp:revision>
  <dcterms:created xsi:type="dcterms:W3CDTF">2024-05-11T06:18:14Z</dcterms:created>
  <dcterms:modified xsi:type="dcterms:W3CDTF">2024-05-16T12:31:56Z</dcterms:modified>
</cp:coreProperties>
</file>